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76" name="Rectangle 1075">
            <a:extLst>
              <a:ext uri="{FF2B5EF4-FFF2-40B4-BE49-F238E27FC236}">
                <a16:creationId xmlns:a16="http://schemas.microsoft.com/office/drawing/2014/main" id="{BC004D7F-4B2C-49DD-84E7-6685948CA6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78" name="Group 1077">
            <a:extLst>
              <a:ext uri="{FF2B5EF4-FFF2-40B4-BE49-F238E27FC236}">
                <a16:creationId xmlns:a16="http://schemas.microsoft.com/office/drawing/2014/main" id="{E4929BB6-2614-469C-B2DC-14288A41E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1079" name="Picture 1078">
              <a:extLst>
                <a:ext uri="{FF2B5EF4-FFF2-40B4-BE49-F238E27FC236}">
                  <a16:creationId xmlns:a16="http://schemas.microsoft.com/office/drawing/2014/main" id="{0F9303EB-6869-4D98-89A4-11F721A73C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80" name="Rectangle 1079">
              <a:extLst>
                <a:ext uri="{FF2B5EF4-FFF2-40B4-BE49-F238E27FC236}">
                  <a16:creationId xmlns:a16="http://schemas.microsoft.com/office/drawing/2014/main" id="{B0B2CEAC-0FA7-40BF-AFDC-86D21BF94F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pic>
          <p:nvPicPr>
            <p:cNvPr id="1081" name="Picture 1080">
              <a:extLst>
                <a:ext uri="{FF2B5EF4-FFF2-40B4-BE49-F238E27FC236}">
                  <a16:creationId xmlns:a16="http://schemas.microsoft.com/office/drawing/2014/main" id="{CFC5E682-2A3D-4D7E-A460-0164698D2C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082" name="Picture 1081">
              <a:extLst>
                <a:ext uri="{FF2B5EF4-FFF2-40B4-BE49-F238E27FC236}">
                  <a16:creationId xmlns:a16="http://schemas.microsoft.com/office/drawing/2014/main" id="{48343B0D-4B8E-48D5-940C-60507FF437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0FCBC9C6-E684-D76B-F2E7-0C7398F678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2267" y="1041401"/>
            <a:ext cx="6528018" cy="2345264"/>
          </a:xfrm>
        </p:spPr>
        <p:txBody>
          <a:bodyPr>
            <a:normAutofit/>
          </a:bodyPr>
          <a:lstStyle/>
          <a:p>
            <a:r>
              <a:rPr lang="fr-CH" dirty="0">
                <a:solidFill>
                  <a:srgbClr val="262626"/>
                </a:solidFill>
              </a:rPr>
              <a:t>Die </a:t>
            </a:r>
            <a:r>
              <a:rPr lang="fr-CH" dirty="0" err="1">
                <a:solidFill>
                  <a:srgbClr val="262626"/>
                </a:solidFill>
              </a:rPr>
              <a:t>Personen</a:t>
            </a:r>
            <a:r>
              <a:rPr lang="fr-CH" dirty="0">
                <a:solidFill>
                  <a:srgbClr val="262626"/>
                </a:solidFill>
              </a:rPr>
              <a:t> </a:t>
            </a:r>
            <a:r>
              <a:rPr lang="fr-CH" dirty="0" err="1">
                <a:solidFill>
                  <a:srgbClr val="262626"/>
                </a:solidFill>
              </a:rPr>
              <a:t>sind</a:t>
            </a:r>
            <a:r>
              <a:rPr lang="fr-CH" dirty="0">
                <a:solidFill>
                  <a:srgbClr val="262626"/>
                </a:solidFill>
              </a:rPr>
              <a:t> </a:t>
            </a:r>
            <a:r>
              <a:rPr lang="fr-CH" dirty="0" err="1">
                <a:solidFill>
                  <a:srgbClr val="262626"/>
                </a:solidFill>
              </a:rPr>
              <a:t>verloren</a:t>
            </a:r>
            <a:r>
              <a:rPr lang="fr-CH" dirty="0">
                <a:solidFill>
                  <a:srgbClr val="262626"/>
                </a:solidFill>
              </a:rPr>
              <a:t>!</a:t>
            </a:r>
            <a:endParaRPr lang="en-GB" dirty="0">
              <a:solidFill>
                <a:srgbClr val="262626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56AB9FE-16B0-4BA9-F10B-9A0CD850E5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2267" y="3657597"/>
            <a:ext cx="6528018" cy="1320802"/>
          </a:xfrm>
        </p:spPr>
        <p:txBody>
          <a:bodyPr>
            <a:normAutofit lnSpcReduction="10000"/>
          </a:bodyPr>
          <a:lstStyle/>
          <a:p>
            <a:r>
              <a:rPr lang="fr-CH" sz="2800" dirty="0" err="1">
                <a:solidFill>
                  <a:srgbClr val="000000"/>
                </a:solidFill>
              </a:rPr>
              <a:t>Jetzt</a:t>
            </a:r>
            <a:r>
              <a:rPr lang="fr-CH" sz="2800" dirty="0">
                <a:solidFill>
                  <a:srgbClr val="000000"/>
                </a:solidFill>
              </a:rPr>
              <a:t> </a:t>
            </a:r>
            <a:r>
              <a:rPr lang="fr-CH" sz="2800" dirty="0" err="1">
                <a:solidFill>
                  <a:srgbClr val="000000"/>
                </a:solidFill>
              </a:rPr>
              <a:t>könnt</a:t>
            </a:r>
            <a:r>
              <a:rPr lang="fr-CH" sz="2800" dirty="0">
                <a:solidFill>
                  <a:srgbClr val="000000"/>
                </a:solidFill>
              </a:rPr>
              <a:t> </a:t>
            </a:r>
            <a:r>
              <a:rPr lang="fr-CH" sz="2800" dirty="0" err="1">
                <a:solidFill>
                  <a:srgbClr val="000000"/>
                </a:solidFill>
              </a:rPr>
              <a:t>ihr</a:t>
            </a:r>
            <a:r>
              <a:rPr lang="fr-CH" sz="2800" dirty="0">
                <a:solidFill>
                  <a:srgbClr val="000000"/>
                </a:solidFill>
              </a:rPr>
              <a:t> </a:t>
            </a:r>
            <a:r>
              <a:rPr lang="fr-CH" sz="2800" dirty="0" err="1">
                <a:solidFill>
                  <a:srgbClr val="000000"/>
                </a:solidFill>
              </a:rPr>
              <a:t>einen</a:t>
            </a:r>
            <a:r>
              <a:rPr lang="fr-CH" sz="2800" dirty="0">
                <a:solidFill>
                  <a:srgbClr val="000000"/>
                </a:solidFill>
              </a:rPr>
              <a:t> </a:t>
            </a:r>
            <a:r>
              <a:rPr lang="fr-CH" sz="2800" dirty="0" err="1">
                <a:solidFill>
                  <a:srgbClr val="000000"/>
                </a:solidFill>
              </a:rPr>
              <a:t>Weg</a:t>
            </a:r>
            <a:r>
              <a:rPr lang="fr-CH" sz="2800" dirty="0">
                <a:solidFill>
                  <a:srgbClr val="000000"/>
                </a:solidFill>
              </a:rPr>
              <a:t> </a:t>
            </a:r>
            <a:r>
              <a:rPr lang="fr-CH" sz="2800" dirty="0" err="1">
                <a:solidFill>
                  <a:srgbClr val="000000"/>
                </a:solidFill>
              </a:rPr>
              <a:t>geben</a:t>
            </a:r>
            <a:r>
              <a:rPr lang="fr-CH" sz="2800" dirty="0">
                <a:solidFill>
                  <a:srgbClr val="000000"/>
                </a:solidFill>
              </a:rPr>
              <a:t>. Aber </a:t>
            </a:r>
            <a:r>
              <a:rPr lang="fr-CH" sz="2800" dirty="0" err="1">
                <a:solidFill>
                  <a:srgbClr val="000000"/>
                </a:solidFill>
              </a:rPr>
              <a:t>wann</a:t>
            </a:r>
            <a:r>
              <a:rPr lang="fr-CH" sz="2800" dirty="0">
                <a:solidFill>
                  <a:srgbClr val="000000"/>
                </a:solidFill>
              </a:rPr>
              <a:t> </a:t>
            </a:r>
            <a:r>
              <a:rPr lang="fr-CH" sz="2800" dirty="0" err="1">
                <a:solidFill>
                  <a:srgbClr val="000000"/>
                </a:solidFill>
              </a:rPr>
              <a:t>oder</a:t>
            </a:r>
            <a:r>
              <a:rPr lang="fr-CH" sz="2800" dirty="0">
                <a:solidFill>
                  <a:srgbClr val="000000"/>
                </a:solidFill>
              </a:rPr>
              <a:t> </a:t>
            </a:r>
            <a:r>
              <a:rPr lang="fr-CH" sz="2800" dirty="0" err="1">
                <a:solidFill>
                  <a:srgbClr val="000000"/>
                </a:solidFill>
              </a:rPr>
              <a:t>warum</a:t>
            </a:r>
            <a:r>
              <a:rPr lang="fr-CH" sz="2800" dirty="0">
                <a:solidFill>
                  <a:srgbClr val="000000"/>
                </a:solidFill>
              </a:rPr>
              <a:t> </a:t>
            </a:r>
            <a:r>
              <a:rPr lang="fr-CH" sz="2800" dirty="0" err="1">
                <a:solidFill>
                  <a:srgbClr val="000000"/>
                </a:solidFill>
              </a:rPr>
              <a:t>muss</a:t>
            </a:r>
            <a:r>
              <a:rPr lang="fr-CH" sz="2800" dirty="0">
                <a:solidFill>
                  <a:srgbClr val="000000"/>
                </a:solidFill>
              </a:rPr>
              <a:t> man </a:t>
            </a:r>
            <a:r>
              <a:rPr lang="fr-CH" sz="2800" dirty="0" err="1">
                <a:solidFill>
                  <a:srgbClr val="000000"/>
                </a:solidFill>
              </a:rPr>
              <a:t>jemandem</a:t>
            </a:r>
            <a:r>
              <a:rPr lang="fr-CH" sz="2800" dirty="0">
                <a:solidFill>
                  <a:srgbClr val="000000"/>
                </a:solidFill>
              </a:rPr>
              <a:t> den </a:t>
            </a:r>
            <a:r>
              <a:rPr lang="fr-CH" sz="2800" dirty="0" err="1">
                <a:solidFill>
                  <a:srgbClr val="000000"/>
                </a:solidFill>
              </a:rPr>
              <a:t>Weg</a:t>
            </a:r>
            <a:r>
              <a:rPr lang="fr-CH" sz="2800" dirty="0">
                <a:solidFill>
                  <a:srgbClr val="000000"/>
                </a:solidFill>
              </a:rPr>
              <a:t> </a:t>
            </a:r>
            <a:r>
              <a:rPr lang="fr-CH" sz="2800" dirty="0" err="1">
                <a:solidFill>
                  <a:srgbClr val="000000"/>
                </a:solidFill>
              </a:rPr>
              <a:t>geben</a:t>
            </a:r>
            <a:r>
              <a:rPr lang="fr-CH" sz="2800" dirty="0">
                <a:solidFill>
                  <a:srgbClr val="000000"/>
                </a:solidFill>
              </a:rPr>
              <a:t>? </a:t>
            </a:r>
            <a:endParaRPr lang="en-GB" sz="2800" dirty="0">
              <a:solidFill>
                <a:srgbClr val="000000"/>
              </a:solidFill>
            </a:endParaRPr>
          </a:p>
        </p:txBody>
      </p:sp>
      <p:cxnSp>
        <p:nvCxnSpPr>
          <p:cNvPr id="1084" name="Straight Connector 1083">
            <a:extLst>
              <a:ext uri="{FF2B5EF4-FFF2-40B4-BE49-F238E27FC236}">
                <a16:creationId xmlns:a16="http://schemas.microsoft.com/office/drawing/2014/main" id="{0EE67EC5-3FEB-443B-8CD7-446D2BBA8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8045" y="3541181"/>
            <a:ext cx="64922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6" name="Rectangle 1085">
            <a:extLst>
              <a:ext uri="{FF2B5EF4-FFF2-40B4-BE49-F238E27FC236}">
                <a16:creationId xmlns:a16="http://schemas.microsoft.com/office/drawing/2014/main" id="{D98D9C15-E7B4-462B-9B16-D45AA97C1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4662" y="1092200"/>
            <a:ext cx="3059206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Une image contenant personne, habits, plein air, Visage humain&#10;&#10;Description générée automatiquement">
            <a:extLst>
              <a:ext uri="{FF2B5EF4-FFF2-40B4-BE49-F238E27FC236}">
                <a16:creationId xmlns:a16="http://schemas.microsoft.com/office/drawing/2014/main" id="{DA031B7B-DBD1-79BF-4F55-0481CA7BF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74701" y="2529809"/>
            <a:ext cx="2433793" cy="161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14696F0-A3B7-890E-B971-40360AFE8052}"/>
              </a:ext>
            </a:extLst>
          </p:cNvPr>
          <p:cNvSpPr txBox="1"/>
          <p:nvPr/>
        </p:nvSpPr>
        <p:spPr>
          <a:xfrm>
            <a:off x="1792224" y="5221224"/>
            <a:ext cx="5212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/>
              <a:t>Entschuldigung</a:t>
            </a:r>
            <a:r>
              <a:rPr lang="fr-CH" dirty="0"/>
              <a:t>! </a:t>
            </a:r>
            <a:r>
              <a:rPr lang="fr-CH" dirty="0" err="1"/>
              <a:t>Ich</a:t>
            </a:r>
            <a:r>
              <a:rPr lang="fr-CH" dirty="0"/>
              <a:t> bin </a:t>
            </a:r>
            <a:r>
              <a:rPr lang="fr-CH" dirty="0" err="1"/>
              <a:t>verloren</a:t>
            </a:r>
            <a:r>
              <a:rPr lang="fr-CH" dirty="0"/>
              <a:t>. </a:t>
            </a:r>
          </a:p>
          <a:p>
            <a:r>
              <a:rPr lang="fr-CH" dirty="0"/>
              <a:t>-</a:t>
            </a:r>
            <a:r>
              <a:rPr lang="fr-CH" dirty="0" err="1"/>
              <a:t>Wo</a:t>
            </a:r>
            <a:r>
              <a:rPr lang="fr-CH" dirty="0"/>
              <a:t> </a:t>
            </a:r>
            <a:r>
              <a:rPr lang="fr-CH" dirty="0" err="1"/>
              <a:t>ist</a:t>
            </a:r>
            <a:r>
              <a:rPr lang="fr-CH" dirty="0"/>
              <a:t> der </a:t>
            </a:r>
            <a:r>
              <a:rPr lang="fr-CH" dirty="0" err="1"/>
              <a:t>Supermarkt</a:t>
            </a:r>
            <a:r>
              <a:rPr lang="fr-CH" dirty="0"/>
              <a:t>?</a:t>
            </a:r>
          </a:p>
          <a:p>
            <a:r>
              <a:rPr lang="fr-CH" dirty="0"/>
              <a:t>-</a:t>
            </a:r>
            <a:r>
              <a:rPr lang="fr-CH" dirty="0" err="1"/>
              <a:t>Ich</a:t>
            </a:r>
            <a:r>
              <a:rPr lang="fr-CH" dirty="0"/>
              <a:t> </a:t>
            </a:r>
            <a:r>
              <a:rPr lang="fr-CH" dirty="0" err="1"/>
              <a:t>suche</a:t>
            </a:r>
            <a:r>
              <a:rPr lang="fr-CH" dirty="0"/>
              <a:t> den </a:t>
            </a:r>
            <a:r>
              <a:rPr lang="fr-CH" dirty="0" err="1"/>
              <a:t>Supermarkt</a:t>
            </a:r>
            <a:r>
              <a:rPr lang="fr-CH" dirty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631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ED848C-005E-BC90-8962-389CBC918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fr-CH">
                <a:solidFill>
                  <a:srgbClr val="262626"/>
                </a:solidFill>
              </a:rPr>
              <a:t>Fragen für euch</a:t>
            </a:r>
            <a:endParaRPr lang="en-GB">
              <a:solidFill>
                <a:srgbClr val="262626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25ED3E-9F0C-6D17-02CB-8A6AC7055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262626"/>
                </a:solidFill>
              </a:rPr>
              <a:t>Wer hat sich schon einmal in einer Stadt verlaufen (= verloren)?</a:t>
            </a:r>
          </a:p>
          <a:p>
            <a:r>
              <a:rPr lang="de-DE" dirty="0">
                <a:solidFill>
                  <a:srgbClr val="262626"/>
                </a:solidFill>
              </a:rPr>
              <a:t>Wer hat schon einmal jemanden einen Weg gegeben? </a:t>
            </a:r>
            <a:endParaRPr lang="en-GB" dirty="0">
              <a:solidFill>
                <a:srgbClr val="262626"/>
              </a:solidFill>
            </a:endParaRPr>
          </a:p>
        </p:txBody>
      </p:sp>
      <p:pic>
        <p:nvPicPr>
          <p:cNvPr id="2050" name="Picture 2" descr="Fragen über Fragen">
            <a:extLst>
              <a:ext uri="{FF2B5EF4-FFF2-40B4-BE49-F238E27FC236}">
                <a16:creationId xmlns:a16="http://schemas.microsoft.com/office/drawing/2014/main" id="{70F48A59-3756-18D5-FBF2-7320B5F32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5026" y="3100102"/>
            <a:ext cx="2739728" cy="2054796"/>
          </a:xfrm>
          <a:prstGeom prst="rect">
            <a:avLst/>
          </a:prstGeom>
          <a:noFill/>
          <a:ln w="57150" cmpd="thickThin">
            <a:solidFill>
              <a:srgbClr val="7F7F7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90B06840-B19A-3A58-68B0-AEB9DE3AA239}"/>
              </a:ext>
            </a:extLst>
          </p:cNvPr>
          <p:cNvSpPr/>
          <p:nvPr/>
        </p:nvSpPr>
        <p:spPr>
          <a:xfrm>
            <a:off x="3163824" y="4754880"/>
            <a:ext cx="4517136" cy="112098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 </a:t>
            </a:r>
            <a:r>
              <a:rPr lang="fr-CH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passiert</a:t>
            </a:r>
            <a:r>
              <a:rPr lang="fr-CH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CH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oft</a:t>
            </a:r>
            <a:r>
              <a:rPr lang="fr-CH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in </a:t>
            </a:r>
            <a:r>
              <a:rPr lang="fr-CH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unseren</a:t>
            </a:r>
            <a:r>
              <a:rPr lang="fr-CH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Leben!</a:t>
            </a:r>
            <a:endParaRPr lang="en-GB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145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7C352C-1C35-884D-73E1-291FB24E7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855AB4-3656-2596-A3A4-751BFBDDA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H" dirty="0"/>
              <a:t>Kino</a:t>
            </a:r>
          </a:p>
          <a:p>
            <a:r>
              <a:rPr lang="fr-CH" dirty="0" err="1"/>
              <a:t>Bibliothek</a:t>
            </a:r>
            <a:endParaRPr lang="fr-CH" dirty="0"/>
          </a:p>
          <a:p>
            <a:r>
              <a:rPr lang="fr-CH" dirty="0" err="1"/>
              <a:t>Schule</a:t>
            </a:r>
            <a:endParaRPr lang="fr-CH" dirty="0"/>
          </a:p>
          <a:p>
            <a:r>
              <a:rPr lang="fr-CH" dirty="0"/>
              <a:t>Restaurant</a:t>
            </a:r>
          </a:p>
          <a:p>
            <a:r>
              <a:rPr lang="fr-CH" dirty="0"/>
              <a:t>Post</a:t>
            </a:r>
          </a:p>
          <a:p>
            <a:r>
              <a:rPr lang="fr-CH" dirty="0" err="1"/>
              <a:t>Haltestelle</a:t>
            </a:r>
            <a:endParaRPr lang="fr-CH" dirty="0"/>
          </a:p>
          <a:p>
            <a:r>
              <a:rPr lang="fr-CH" dirty="0"/>
              <a:t>Museum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367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D95ABC-C70E-192E-6898-209A5E851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24098" y="943811"/>
            <a:ext cx="9601196" cy="1303867"/>
          </a:xfrm>
        </p:spPr>
        <p:txBody>
          <a:bodyPr/>
          <a:lstStyle/>
          <a:p>
            <a:r>
              <a:rPr lang="fr-CH" dirty="0" err="1"/>
              <a:t>Redemittel</a:t>
            </a: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27D23B-81F9-C1F6-47F3-959406131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595253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fr-CH" u="sng" dirty="0" err="1"/>
              <a:t>Touristen</a:t>
            </a:r>
            <a:endParaRPr lang="fr-CH" u="sng" dirty="0"/>
          </a:p>
          <a:p>
            <a:r>
              <a:rPr lang="fr-CH" dirty="0" err="1"/>
              <a:t>Entschuldigung</a:t>
            </a:r>
            <a:r>
              <a:rPr lang="fr-CH" dirty="0"/>
              <a:t>!</a:t>
            </a:r>
          </a:p>
          <a:p>
            <a:r>
              <a:rPr lang="fr-CH" dirty="0" err="1"/>
              <a:t>Ich</a:t>
            </a:r>
            <a:r>
              <a:rPr lang="fr-CH" dirty="0"/>
              <a:t> bin </a:t>
            </a:r>
            <a:r>
              <a:rPr lang="fr-CH" dirty="0" err="1"/>
              <a:t>verloren</a:t>
            </a:r>
            <a:r>
              <a:rPr lang="fr-CH" dirty="0"/>
              <a:t>!</a:t>
            </a:r>
          </a:p>
          <a:p>
            <a:r>
              <a:rPr lang="fr-CH" dirty="0" err="1"/>
              <a:t>Wo</a:t>
            </a:r>
            <a:r>
              <a:rPr lang="fr-CH" dirty="0"/>
              <a:t> </a:t>
            </a:r>
            <a:r>
              <a:rPr lang="fr-CH" dirty="0" err="1"/>
              <a:t>ist</a:t>
            </a:r>
            <a:r>
              <a:rPr lang="fr-CH" dirty="0"/>
              <a:t> … ?</a:t>
            </a:r>
          </a:p>
          <a:p>
            <a:pPr marL="0" indent="0">
              <a:buNone/>
            </a:pPr>
            <a:endParaRPr lang="fr-CH" dirty="0"/>
          </a:p>
          <a:p>
            <a:r>
              <a:rPr lang="fr-CH" dirty="0" err="1"/>
              <a:t>Danke</a:t>
            </a:r>
            <a:r>
              <a:rPr lang="fr-CH" dirty="0"/>
              <a:t> </a:t>
            </a:r>
            <a:r>
              <a:rPr lang="fr-CH" dirty="0" err="1"/>
              <a:t>schön</a:t>
            </a:r>
            <a:r>
              <a:rPr lang="fr-CH" dirty="0"/>
              <a:t>!</a:t>
            </a:r>
          </a:p>
          <a:p>
            <a:endParaRPr lang="en-GB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A5573264-C63E-EA90-C5BD-3B69859C6C94}"/>
              </a:ext>
            </a:extLst>
          </p:cNvPr>
          <p:cNvSpPr txBox="1">
            <a:spLocks/>
          </p:cNvSpPr>
          <p:nvPr/>
        </p:nvSpPr>
        <p:spPr>
          <a:xfrm>
            <a:off x="3838074" y="2595253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CH" u="sng" dirty="0" err="1"/>
              <a:t>Reiseführer</a:t>
            </a:r>
            <a:r>
              <a:rPr lang="fr-CH" u="sng" dirty="0"/>
              <a:t> 1 </a:t>
            </a:r>
            <a:r>
              <a:rPr lang="fr-CH" dirty="0"/>
              <a:t>(peut accompagner </a:t>
            </a:r>
            <a:r>
              <a:rPr lang="fr-CH"/>
              <a:t>le touriste)</a:t>
            </a:r>
            <a:endParaRPr lang="fr-CH" dirty="0"/>
          </a:p>
          <a:p>
            <a:r>
              <a:rPr lang="fr-CH" dirty="0" err="1"/>
              <a:t>Geh</a:t>
            </a:r>
            <a:r>
              <a:rPr lang="fr-CH" dirty="0"/>
              <a:t> </a:t>
            </a:r>
            <a:r>
              <a:rPr lang="fr-CH" dirty="0" err="1"/>
              <a:t>nach</a:t>
            </a:r>
            <a:r>
              <a:rPr lang="fr-CH" dirty="0"/>
              <a:t> (links/</a:t>
            </a:r>
            <a:r>
              <a:rPr lang="fr-CH" dirty="0" err="1"/>
              <a:t>rechts</a:t>
            </a:r>
            <a:r>
              <a:rPr lang="fr-CH" dirty="0"/>
              <a:t>)</a:t>
            </a:r>
          </a:p>
          <a:p>
            <a:r>
              <a:rPr lang="fr-CH" dirty="0" err="1"/>
              <a:t>Stopp</a:t>
            </a:r>
            <a:r>
              <a:rPr lang="fr-CH" dirty="0"/>
              <a:t>! </a:t>
            </a:r>
          </a:p>
          <a:p>
            <a:r>
              <a:rPr lang="fr-CH" dirty="0" err="1"/>
              <a:t>Geh</a:t>
            </a:r>
            <a:r>
              <a:rPr lang="fr-CH" dirty="0"/>
              <a:t> </a:t>
            </a:r>
            <a:r>
              <a:rPr lang="fr-CH" dirty="0" err="1"/>
              <a:t>geradeaus</a:t>
            </a:r>
            <a:r>
              <a:rPr lang="fr-CH" dirty="0"/>
              <a:t>!</a:t>
            </a:r>
          </a:p>
          <a:p>
            <a:r>
              <a:rPr lang="fr-CH" dirty="0" err="1"/>
              <a:t>Geh</a:t>
            </a:r>
            <a:r>
              <a:rPr lang="fr-CH" dirty="0"/>
              <a:t> </a:t>
            </a:r>
            <a:r>
              <a:rPr lang="fr-CH" dirty="0" err="1"/>
              <a:t>weiter</a:t>
            </a:r>
            <a:endParaRPr lang="fr-CH" dirty="0"/>
          </a:p>
          <a:p>
            <a:endParaRPr lang="en-GB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C92F84F0-6CA3-4E10-80A5-FFB239ED9592}"/>
              </a:ext>
            </a:extLst>
          </p:cNvPr>
          <p:cNvSpPr txBox="1">
            <a:spLocks/>
          </p:cNvSpPr>
          <p:nvPr/>
        </p:nvSpPr>
        <p:spPr>
          <a:xfrm>
            <a:off x="7006390" y="3872384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CH" u="sng" dirty="0" err="1"/>
              <a:t>Reiseführer</a:t>
            </a:r>
            <a:r>
              <a:rPr lang="fr-CH" u="sng" dirty="0"/>
              <a:t> 2</a:t>
            </a:r>
            <a:r>
              <a:rPr lang="fr-CH" dirty="0"/>
              <a:t> (reste sur place)</a:t>
            </a:r>
          </a:p>
          <a:p>
            <a:r>
              <a:rPr lang="fr-CH" dirty="0" err="1"/>
              <a:t>Geh</a:t>
            </a:r>
            <a:r>
              <a:rPr lang="fr-CH" dirty="0"/>
              <a:t> </a:t>
            </a:r>
            <a:r>
              <a:rPr lang="fr-CH" dirty="0" err="1"/>
              <a:t>geradeaus</a:t>
            </a:r>
            <a:endParaRPr lang="fr-CH" dirty="0"/>
          </a:p>
          <a:p>
            <a:r>
              <a:rPr lang="fr-CH" dirty="0"/>
              <a:t>Am Kino </a:t>
            </a:r>
            <a:r>
              <a:rPr lang="fr-CH" dirty="0" err="1"/>
              <a:t>bieg</a:t>
            </a:r>
            <a:r>
              <a:rPr lang="fr-CH" dirty="0"/>
              <a:t> (links/</a:t>
            </a:r>
            <a:r>
              <a:rPr lang="fr-CH" dirty="0" err="1"/>
              <a:t>rechts</a:t>
            </a:r>
            <a:r>
              <a:rPr lang="fr-CH" dirty="0"/>
              <a:t>) ab</a:t>
            </a:r>
          </a:p>
          <a:p>
            <a:r>
              <a:rPr lang="fr-CH" dirty="0"/>
              <a:t>An der </a:t>
            </a:r>
            <a:r>
              <a:rPr lang="fr-CH" dirty="0" err="1"/>
              <a:t>Apotheke</a:t>
            </a:r>
            <a:r>
              <a:rPr lang="fr-CH" dirty="0"/>
              <a:t> </a:t>
            </a:r>
            <a:r>
              <a:rPr lang="fr-CH" dirty="0" err="1"/>
              <a:t>bieg</a:t>
            </a:r>
            <a:r>
              <a:rPr lang="fr-CH"/>
              <a:t> … ab</a:t>
            </a:r>
            <a:endParaRPr lang="fr-CH" dirty="0"/>
          </a:p>
          <a:p>
            <a:endParaRPr lang="en-GB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3EE4092-38BD-398F-8243-0D3B4B0A0AC8}"/>
              </a:ext>
            </a:extLst>
          </p:cNvPr>
          <p:cNvSpPr txBox="1"/>
          <p:nvPr/>
        </p:nvSpPr>
        <p:spPr>
          <a:xfrm>
            <a:off x="5543550" y="1272578"/>
            <a:ext cx="5553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/>
              <a:t>Gebäude</a:t>
            </a:r>
            <a:r>
              <a:rPr lang="fr-CH" dirty="0"/>
              <a:t> : der Bahnhof, der Kiosk, die </a:t>
            </a:r>
            <a:r>
              <a:rPr lang="fr-CH" dirty="0" err="1"/>
              <a:t>Apotheke</a:t>
            </a:r>
            <a:r>
              <a:rPr lang="fr-CH" dirty="0"/>
              <a:t>, die </a:t>
            </a:r>
            <a:r>
              <a:rPr lang="fr-CH" dirty="0" err="1"/>
              <a:t>Bäckerei</a:t>
            </a:r>
            <a:r>
              <a:rPr lang="fr-CH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74342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153</Words>
  <Application>Microsoft Office PowerPoint</Application>
  <PresentationFormat>Grand écran</PresentationFormat>
  <Paragraphs>33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7" baseType="lpstr">
      <vt:lpstr>Arial</vt:lpstr>
      <vt:lpstr>Garamond</vt:lpstr>
      <vt:lpstr>Organique</vt:lpstr>
      <vt:lpstr>Die Personen sind verloren!</vt:lpstr>
      <vt:lpstr>Fragen für euch</vt:lpstr>
      <vt:lpstr>Présentation PowerPoint</vt:lpstr>
      <vt:lpstr>Redemittel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Personen sind verloren!</dc:title>
  <dc:creator>Sonia</dc:creator>
  <cp:lastModifiedBy>Sonia</cp:lastModifiedBy>
  <cp:revision>7</cp:revision>
  <dcterms:created xsi:type="dcterms:W3CDTF">2023-10-30T17:07:51Z</dcterms:created>
  <dcterms:modified xsi:type="dcterms:W3CDTF">2023-11-13T18:17:44Z</dcterms:modified>
</cp:coreProperties>
</file>