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9"/>
  </p:notesMasterIdLst>
  <p:sldIdLst>
    <p:sldId id="256" r:id="rId2"/>
    <p:sldId id="339" r:id="rId3"/>
    <p:sldId id="311" r:id="rId4"/>
    <p:sldId id="312" r:id="rId5"/>
    <p:sldId id="349" r:id="rId6"/>
    <p:sldId id="346" r:id="rId7"/>
    <p:sldId id="352" r:id="rId8"/>
    <p:sldId id="342" r:id="rId9"/>
    <p:sldId id="353" r:id="rId10"/>
    <p:sldId id="313" r:id="rId11"/>
    <p:sldId id="314" r:id="rId12"/>
    <p:sldId id="315" r:id="rId13"/>
    <p:sldId id="333" r:id="rId14"/>
    <p:sldId id="319" r:id="rId15"/>
    <p:sldId id="323" r:id="rId16"/>
    <p:sldId id="321" r:id="rId17"/>
    <p:sldId id="322" r:id="rId18"/>
    <p:sldId id="324" r:id="rId19"/>
    <p:sldId id="317" r:id="rId20"/>
    <p:sldId id="331" r:id="rId21"/>
    <p:sldId id="325" r:id="rId22"/>
    <p:sldId id="326" r:id="rId23"/>
    <p:sldId id="327" r:id="rId24"/>
    <p:sldId id="329" r:id="rId25"/>
    <p:sldId id="334" r:id="rId26"/>
    <p:sldId id="332" r:id="rId27"/>
    <p:sldId id="335" r:id="rId28"/>
  </p:sldIdLst>
  <p:sldSz cx="9144000" cy="5143500" type="screen16x9"/>
  <p:notesSz cx="6858000" cy="9144000"/>
  <p:embeddedFontLst>
    <p:embeddedFont>
      <p:font typeface="Albert Sans" pitchFamily="2" charset="77"/>
      <p:regular r:id="rId30"/>
      <p:bold r:id="rId31"/>
      <p:italic r:id="rId32"/>
      <p:boldItalic r:id="rId33"/>
    </p:embeddedFont>
    <p:embeddedFont>
      <p:font typeface="Anaheim" pitchFamily="2" charset="77"/>
      <p:regular r:id="rId34"/>
      <p:bold r:id="rId35"/>
    </p:embeddedFont>
    <p:embeddedFont>
      <p:font typeface="DM Sans" pitchFamily="2" charset="77"/>
      <p:regular r:id="rId36"/>
      <p:bold r:id="rId37"/>
      <p:italic r:id="rId38"/>
      <p:boldItalic r:id="rId39"/>
    </p:embeddedFont>
    <p:embeddedFont>
      <p:font typeface="Grandstander" pitchFamily="2" charset="77"/>
      <p:regular r:id="rId40"/>
      <p:bold r:id="rId41"/>
      <p:italic r:id="rId42"/>
      <p:boldItalic r:id="rId43"/>
    </p:embeddedFont>
    <p:embeddedFont>
      <p:font typeface="Lato" panose="020F0502020204030203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B2A043-88ED-4859-AA91-1C845E1343B9}">
  <a:tblStyle styleId="{08B2A043-88ED-4859-AA91-1C845E1343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7D523D-6968-4D75-9E3D-89747549A8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38"/>
    <p:restoredTop sz="94749"/>
  </p:normalViewPr>
  <p:slideViewPr>
    <p:cSldViewPr snapToGrid="0">
      <p:cViewPr>
        <p:scale>
          <a:sx n="167" d="100"/>
          <a:sy n="167" d="100"/>
        </p:scale>
        <p:origin x="5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42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902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94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918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15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619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916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681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914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90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>
          <a:extLst>
            <a:ext uri="{FF2B5EF4-FFF2-40B4-BE49-F238E27FC236}">
              <a16:creationId xmlns:a16="http://schemas.microsoft.com/office/drawing/2014/main" id="{958D1EB4-B936-5755-24C0-4713D9AFC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>
            <a:extLst>
              <a:ext uri="{FF2B5EF4-FFF2-40B4-BE49-F238E27FC236}">
                <a16:creationId xmlns:a16="http://schemas.microsoft.com/office/drawing/2014/main" id="{AAD305FC-B885-E503-A352-B3983D75B8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>
            <a:extLst>
              <a:ext uri="{FF2B5EF4-FFF2-40B4-BE49-F238E27FC236}">
                <a16:creationId xmlns:a16="http://schemas.microsoft.com/office/drawing/2014/main" id="{5FE56F03-2168-E5A4-2E9D-E6A043BC7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915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027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084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9" name="Google Shape;2409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723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1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45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76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>
          <a:extLst>
            <a:ext uri="{FF2B5EF4-FFF2-40B4-BE49-F238E27FC236}">
              <a16:creationId xmlns:a16="http://schemas.microsoft.com/office/drawing/2014/main" id="{BD6A2652-795E-7B99-7FF8-402B780AF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>
            <a:extLst>
              <a:ext uri="{FF2B5EF4-FFF2-40B4-BE49-F238E27FC236}">
                <a16:creationId xmlns:a16="http://schemas.microsoft.com/office/drawing/2014/main" id="{6A72D154-A4B3-AB93-1040-1AA3B343C4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>
            <a:extLst>
              <a:ext uri="{FF2B5EF4-FFF2-40B4-BE49-F238E27FC236}">
                <a16:creationId xmlns:a16="http://schemas.microsoft.com/office/drawing/2014/main" id="{D4385321-FAF0-38C1-449C-79EEAB4695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57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67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82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448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3" name="Google Shape;2353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49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1100"/>
            <a:ext cx="5089500" cy="23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0560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2003907" y="-1585624"/>
            <a:ext cx="3254667" cy="3205252"/>
            <a:chOff x="1570037" y="4211637"/>
            <a:chExt cx="2300281" cy="2265356"/>
          </a:xfrm>
        </p:grpSpPr>
        <p:sp>
          <p:nvSpPr>
            <p:cNvPr id="12" name="Google Shape;12;p2"/>
            <p:cNvSpPr/>
            <p:nvPr/>
          </p:nvSpPr>
          <p:spPr>
            <a:xfrm>
              <a:off x="1570037" y="4211637"/>
              <a:ext cx="2300281" cy="2265356"/>
            </a:xfrm>
            <a:custGeom>
              <a:avLst/>
              <a:gdLst/>
              <a:ahLst/>
              <a:cxnLst/>
              <a:rect l="l" t="t" r="r" b="b"/>
              <a:pathLst>
                <a:path w="6391" h="6292" extrusionOk="0">
                  <a:moveTo>
                    <a:pt x="2798" y="6103"/>
                  </a:moveTo>
                  <a:lnTo>
                    <a:pt x="2587" y="6291"/>
                  </a:lnTo>
                  <a:lnTo>
                    <a:pt x="0" y="3387"/>
                  </a:lnTo>
                  <a:lnTo>
                    <a:pt x="3803" y="0"/>
                  </a:lnTo>
                  <a:lnTo>
                    <a:pt x="6390" y="2904"/>
                  </a:lnTo>
                  <a:lnTo>
                    <a:pt x="6179" y="3092"/>
                  </a:lnTo>
                  <a:lnTo>
                    <a:pt x="6036" y="3001"/>
                  </a:lnTo>
                  <a:lnTo>
                    <a:pt x="6036" y="3001"/>
                  </a:lnTo>
                  <a:cubicBezTo>
                    <a:pt x="6073" y="2944"/>
                    <a:pt x="6069" y="2868"/>
                    <a:pt x="6021" y="2815"/>
                  </a:cubicBezTo>
                  <a:cubicBezTo>
                    <a:pt x="5965" y="2751"/>
                    <a:pt x="5867" y="2745"/>
                    <a:pt x="5803" y="2802"/>
                  </a:cubicBezTo>
                  <a:cubicBezTo>
                    <a:pt x="5739" y="2859"/>
                    <a:pt x="5733" y="2957"/>
                    <a:pt x="5790" y="3021"/>
                  </a:cubicBezTo>
                  <a:cubicBezTo>
                    <a:pt x="5841" y="3078"/>
                    <a:pt x="5925" y="3088"/>
                    <a:pt x="5988" y="3049"/>
                  </a:cubicBezTo>
                  <a:lnTo>
                    <a:pt x="6064" y="3195"/>
                  </a:lnTo>
                  <a:lnTo>
                    <a:pt x="5750" y="3474"/>
                  </a:lnTo>
                  <a:lnTo>
                    <a:pt x="5627" y="3335"/>
                  </a:lnTo>
                  <a:cubicBezTo>
                    <a:pt x="5647" y="3293"/>
                    <a:pt x="5645" y="3242"/>
                    <a:pt x="5618" y="3201"/>
                  </a:cubicBezTo>
                  <a:cubicBezTo>
                    <a:pt x="5576" y="3137"/>
                    <a:pt x="5491" y="3120"/>
                    <a:pt x="5428" y="3162"/>
                  </a:cubicBezTo>
                  <a:cubicBezTo>
                    <a:pt x="5365" y="3204"/>
                    <a:pt x="5348" y="3289"/>
                    <a:pt x="5389" y="3352"/>
                  </a:cubicBezTo>
                  <a:cubicBezTo>
                    <a:pt x="5416" y="3392"/>
                    <a:pt x="5461" y="3414"/>
                    <a:pt x="5506" y="3413"/>
                  </a:cubicBezTo>
                  <a:lnTo>
                    <a:pt x="5578" y="3627"/>
                  </a:lnTo>
                  <a:lnTo>
                    <a:pt x="5404" y="3782"/>
                  </a:lnTo>
                  <a:lnTo>
                    <a:pt x="5220" y="3663"/>
                  </a:lnTo>
                  <a:cubicBezTo>
                    <a:pt x="5226" y="3639"/>
                    <a:pt x="5224" y="3612"/>
                    <a:pt x="5213" y="3586"/>
                  </a:cubicBezTo>
                  <a:cubicBezTo>
                    <a:pt x="5187" y="3524"/>
                    <a:pt x="5115" y="3495"/>
                    <a:pt x="5053" y="3522"/>
                  </a:cubicBezTo>
                  <a:cubicBezTo>
                    <a:pt x="4991" y="3549"/>
                    <a:pt x="4962" y="3621"/>
                    <a:pt x="4989" y="3683"/>
                  </a:cubicBezTo>
                  <a:cubicBezTo>
                    <a:pt x="5015" y="3745"/>
                    <a:pt x="5087" y="3774"/>
                    <a:pt x="5149" y="3747"/>
                  </a:cubicBezTo>
                  <a:cubicBezTo>
                    <a:pt x="5154" y="3745"/>
                    <a:pt x="5158" y="3743"/>
                    <a:pt x="5163" y="3740"/>
                  </a:cubicBezTo>
                  <a:lnTo>
                    <a:pt x="5233" y="3934"/>
                  </a:lnTo>
                  <a:lnTo>
                    <a:pt x="4972" y="4167"/>
                  </a:lnTo>
                  <a:lnTo>
                    <a:pt x="4801" y="4039"/>
                  </a:lnTo>
                  <a:cubicBezTo>
                    <a:pt x="4811" y="4019"/>
                    <a:pt x="4814" y="3996"/>
                    <a:pt x="4809" y="3972"/>
                  </a:cubicBezTo>
                  <a:cubicBezTo>
                    <a:pt x="4798" y="3911"/>
                    <a:pt x="4739" y="3871"/>
                    <a:pt x="4677" y="3882"/>
                  </a:cubicBezTo>
                  <a:cubicBezTo>
                    <a:pt x="4616" y="3894"/>
                    <a:pt x="4576" y="3953"/>
                    <a:pt x="4588" y="4014"/>
                  </a:cubicBezTo>
                  <a:cubicBezTo>
                    <a:pt x="4597" y="4062"/>
                    <a:pt x="4636" y="4098"/>
                    <a:pt x="4682" y="4105"/>
                  </a:cubicBezTo>
                  <a:lnTo>
                    <a:pt x="4786" y="4333"/>
                  </a:lnTo>
                  <a:lnTo>
                    <a:pt x="4598" y="4500"/>
                  </a:lnTo>
                  <a:lnTo>
                    <a:pt x="4404" y="4333"/>
                  </a:lnTo>
                  <a:cubicBezTo>
                    <a:pt x="4396" y="4284"/>
                    <a:pt x="4354" y="4245"/>
                    <a:pt x="4302" y="4242"/>
                  </a:cubicBezTo>
                  <a:cubicBezTo>
                    <a:pt x="4242" y="4239"/>
                    <a:pt x="4190" y="4285"/>
                    <a:pt x="4187" y="4345"/>
                  </a:cubicBezTo>
                  <a:cubicBezTo>
                    <a:pt x="4183" y="4406"/>
                    <a:pt x="4229" y="4457"/>
                    <a:pt x="4290" y="4461"/>
                  </a:cubicBezTo>
                  <a:lnTo>
                    <a:pt x="4415" y="4663"/>
                  </a:lnTo>
                  <a:lnTo>
                    <a:pt x="4155" y="4895"/>
                  </a:lnTo>
                  <a:lnTo>
                    <a:pt x="4003" y="4736"/>
                  </a:lnTo>
                  <a:cubicBezTo>
                    <a:pt x="4017" y="4679"/>
                    <a:pt x="3984" y="4620"/>
                    <a:pt x="3927" y="4602"/>
                  </a:cubicBezTo>
                  <a:cubicBezTo>
                    <a:pt x="3868" y="4584"/>
                    <a:pt x="3804" y="4617"/>
                    <a:pt x="3786" y="4676"/>
                  </a:cubicBezTo>
                  <a:cubicBezTo>
                    <a:pt x="3767" y="4736"/>
                    <a:pt x="3800" y="4799"/>
                    <a:pt x="3860" y="4818"/>
                  </a:cubicBezTo>
                  <a:cubicBezTo>
                    <a:pt x="3889" y="4827"/>
                    <a:pt x="3918" y="4824"/>
                    <a:pt x="3943" y="4811"/>
                  </a:cubicBezTo>
                  <a:lnTo>
                    <a:pt x="3997" y="5036"/>
                  </a:lnTo>
                  <a:lnTo>
                    <a:pt x="3758" y="5248"/>
                  </a:lnTo>
                  <a:lnTo>
                    <a:pt x="3609" y="5100"/>
                  </a:lnTo>
                  <a:cubicBezTo>
                    <a:pt x="3623" y="5047"/>
                    <a:pt x="3601" y="4991"/>
                    <a:pt x="3552" y="4962"/>
                  </a:cubicBezTo>
                  <a:cubicBezTo>
                    <a:pt x="3494" y="4929"/>
                    <a:pt x="3419" y="4949"/>
                    <a:pt x="3385" y="5008"/>
                  </a:cubicBezTo>
                  <a:cubicBezTo>
                    <a:pt x="3351" y="5066"/>
                    <a:pt x="3371" y="5141"/>
                    <a:pt x="3430" y="5175"/>
                  </a:cubicBezTo>
                  <a:cubicBezTo>
                    <a:pt x="3461" y="5192"/>
                    <a:pt x="3496" y="5195"/>
                    <a:pt x="3528" y="5185"/>
                  </a:cubicBezTo>
                  <a:lnTo>
                    <a:pt x="3634" y="5358"/>
                  </a:lnTo>
                  <a:lnTo>
                    <a:pt x="3356" y="5607"/>
                  </a:lnTo>
                  <a:lnTo>
                    <a:pt x="3215" y="5479"/>
                  </a:lnTo>
                  <a:cubicBezTo>
                    <a:pt x="3237" y="5425"/>
                    <a:pt x="3223" y="5362"/>
                    <a:pt x="3177" y="5322"/>
                  </a:cubicBezTo>
                  <a:cubicBezTo>
                    <a:pt x="3119" y="5274"/>
                    <a:pt x="3033" y="5281"/>
                    <a:pt x="2984" y="5339"/>
                  </a:cubicBezTo>
                  <a:cubicBezTo>
                    <a:pt x="2935" y="5396"/>
                    <a:pt x="2943" y="5483"/>
                    <a:pt x="3000" y="5531"/>
                  </a:cubicBezTo>
                  <a:cubicBezTo>
                    <a:pt x="3034" y="5560"/>
                    <a:pt x="3077" y="5569"/>
                    <a:pt x="3117" y="5561"/>
                  </a:cubicBezTo>
                  <a:lnTo>
                    <a:pt x="3214" y="5733"/>
                  </a:lnTo>
                  <a:lnTo>
                    <a:pt x="2946" y="5971"/>
                  </a:lnTo>
                  <a:lnTo>
                    <a:pt x="2826" y="5852"/>
                  </a:lnTo>
                  <a:cubicBezTo>
                    <a:pt x="2852" y="5798"/>
                    <a:pt x="2845" y="5730"/>
                    <a:pt x="2802" y="5682"/>
                  </a:cubicBezTo>
                  <a:cubicBezTo>
                    <a:pt x="2745" y="5619"/>
                    <a:pt x="2647" y="5613"/>
                    <a:pt x="2583" y="5670"/>
                  </a:cubicBezTo>
                  <a:cubicBezTo>
                    <a:pt x="2519" y="5727"/>
                    <a:pt x="2514" y="5824"/>
                    <a:pt x="2571" y="5888"/>
                  </a:cubicBezTo>
                  <a:cubicBezTo>
                    <a:pt x="2609" y="5931"/>
                    <a:pt x="2666" y="5948"/>
                    <a:pt x="2718" y="5937"/>
                  </a:cubicBezTo>
                  <a:lnTo>
                    <a:pt x="2798" y="610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9662" y="5108575"/>
              <a:ext cx="1311271" cy="1168400"/>
            </a:xfrm>
            <a:custGeom>
              <a:avLst/>
              <a:gdLst/>
              <a:ahLst/>
              <a:cxnLst/>
              <a:rect l="l" t="t" r="r" b="b"/>
              <a:pathLst>
                <a:path w="3643" h="3247" extrusionOk="0">
                  <a:moveTo>
                    <a:pt x="16" y="3246"/>
                  </a:moveTo>
                  <a:cubicBezTo>
                    <a:pt x="12" y="3246"/>
                    <a:pt x="8" y="3244"/>
                    <a:pt x="5" y="3241"/>
                  </a:cubicBezTo>
                  <a:cubicBezTo>
                    <a:pt x="0" y="3235"/>
                    <a:pt x="0" y="3225"/>
                    <a:pt x="6" y="3220"/>
                  </a:cubicBezTo>
                  <a:lnTo>
                    <a:pt x="3615" y="6"/>
                  </a:lnTo>
                  <a:cubicBezTo>
                    <a:pt x="3621" y="0"/>
                    <a:pt x="3631" y="1"/>
                    <a:pt x="3636" y="7"/>
                  </a:cubicBezTo>
                  <a:cubicBezTo>
                    <a:pt x="3642" y="13"/>
                    <a:pt x="3641" y="22"/>
                    <a:pt x="3635" y="28"/>
                  </a:cubicBezTo>
                  <a:lnTo>
                    <a:pt x="26" y="3242"/>
                  </a:lnTo>
                  <a:cubicBezTo>
                    <a:pt x="23" y="3244"/>
                    <a:pt x="20" y="3246"/>
                    <a:pt x="16" y="324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36712" y="539273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3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73237" y="527208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3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09762" y="514985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46287" y="502920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81225" y="490696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17750" y="478631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4275" y="4664075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5"/>
                  </a:lnTo>
                  <a:cubicBezTo>
                    <a:pt x="2071" y="2302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90800" y="4543425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8"/>
                    <a:pt x="2045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1"/>
                    <a:pt x="2066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27325" y="442118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9"/>
                    <a:pt x="2045" y="2315"/>
                  </a:cubicBezTo>
                  <a:lnTo>
                    <a:pt x="6" y="27"/>
                  </a:lnTo>
                  <a:cubicBezTo>
                    <a:pt x="0" y="20"/>
                    <a:pt x="1" y="11"/>
                    <a:pt x="7" y="6"/>
                  </a:cubicBezTo>
                  <a:cubicBezTo>
                    <a:pt x="13" y="0"/>
                    <a:pt x="23" y="1"/>
                    <a:pt x="28" y="7"/>
                  </a:cubicBezTo>
                  <a:lnTo>
                    <a:pt x="2067" y="2295"/>
                  </a:lnTo>
                  <a:cubicBezTo>
                    <a:pt x="2072" y="2302"/>
                    <a:pt x="2072" y="2311"/>
                    <a:pt x="2066" y="2316"/>
                  </a:cubicBezTo>
                  <a:cubicBezTo>
                    <a:pt x="2063" y="2319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63850" y="430053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0"/>
                    <a:pt x="2065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53106" y="-386123"/>
            <a:ext cx="6699506" cy="2078763"/>
            <a:chOff x="153106" y="-386123"/>
            <a:chExt cx="6699506" cy="2078763"/>
          </a:xfrm>
        </p:grpSpPr>
        <p:grpSp>
          <p:nvGrpSpPr>
            <p:cNvPr id="25" name="Google Shape;25;p2"/>
            <p:cNvGrpSpPr/>
            <p:nvPr/>
          </p:nvGrpSpPr>
          <p:grpSpPr>
            <a:xfrm rot="10800000">
              <a:off x="153106" y="1114390"/>
              <a:ext cx="311529" cy="578250"/>
              <a:chOff x="1196975" y="5856287"/>
              <a:chExt cx="231775" cy="430213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5204946" y="-386123"/>
              <a:ext cx="1647666" cy="1132047"/>
              <a:chOff x="5204946" y="-386123"/>
              <a:chExt cx="1647666" cy="1132047"/>
            </a:xfrm>
          </p:grpSpPr>
          <p:grpSp>
            <p:nvGrpSpPr>
              <p:cNvPr id="34" name="Google Shape;34;p2"/>
              <p:cNvGrpSpPr/>
              <p:nvPr/>
            </p:nvGrpSpPr>
            <p:grpSpPr>
              <a:xfrm rot="5400000">
                <a:off x="5338306" y="94603"/>
                <a:ext cx="311529" cy="578250"/>
                <a:chOff x="1196975" y="5856287"/>
                <a:chExt cx="231775" cy="430213"/>
              </a:xfrm>
            </p:grpSpPr>
            <p:sp>
              <p:nvSpPr>
                <p:cNvPr id="35" name="Google Shape;35;p2"/>
                <p:cNvSpPr/>
                <p:nvPr/>
              </p:nvSpPr>
              <p:spPr>
                <a:xfrm>
                  <a:off x="1328737" y="6122987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5" extrusionOk="0">
                      <a:moveTo>
                        <a:pt x="19" y="184"/>
                      </a:moveTo>
                      <a:cubicBezTo>
                        <a:pt x="9" y="184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4"/>
                        <a:pt x="19" y="18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328737" y="6219825"/>
                  <a:ext cx="14287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84" extrusionOk="0">
                      <a:moveTo>
                        <a:pt x="19" y="183"/>
                      </a:moveTo>
                      <a:cubicBezTo>
                        <a:pt x="9" y="183"/>
                        <a:pt x="0" y="175"/>
                        <a:pt x="0" y="165"/>
                      </a:cubicBezTo>
                      <a:lnTo>
                        <a:pt x="0" y="18"/>
                      </a:lnTo>
                      <a:cubicBezTo>
                        <a:pt x="0" y="8"/>
                        <a:pt x="9" y="0"/>
                        <a:pt x="19" y="0"/>
                      </a:cubicBezTo>
                      <a:cubicBezTo>
                        <a:pt x="29" y="0"/>
                        <a:pt x="37" y="8"/>
                        <a:pt x="37" y="18"/>
                      </a:cubicBezTo>
                      <a:lnTo>
                        <a:pt x="37" y="165"/>
                      </a:lnTo>
                      <a:cubicBezTo>
                        <a:pt x="37" y="175"/>
                        <a:pt x="29" y="183"/>
                        <a:pt x="19" y="18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1352550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5" y="0"/>
                        <a:pt x="184" y="8"/>
                        <a:pt x="184" y="19"/>
                      </a:cubicBezTo>
                      <a:cubicBezTo>
                        <a:pt x="184" y="29"/>
                        <a:pt x="175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1254125" y="6197600"/>
                  <a:ext cx="66675" cy="1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8" extrusionOk="0">
                      <a:moveTo>
                        <a:pt x="165" y="37"/>
                      </a:moveTo>
                      <a:lnTo>
                        <a:pt x="18" y="37"/>
                      </a:lnTo>
                      <a:cubicBezTo>
                        <a:pt x="8" y="37"/>
                        <a:pt x="0" y="29"/>
                        <a:pt x="0" y="19"/>
                      </a:cubicBezTo>
                      <a:cubicBezTo>
                        <a:pt x="0" y="8"/>
                        <a:pt x="8" y="0"/>
                        <a:pt x="18" y="0"/>
                      </a:cubicBezTo>
                      <a:lnTo>
                        <a:pt x="165" y="0"/>
                      </a:lnTo>
                      <a:cubicBezTo>
                        <a:pt x="176" y="0"/>
                        <a:pt x="184" y="8"/>
                        <a:pt x="184" y="19"/>
                      </a:cubicBezTo>
                      <a:cubicBezTo>
                        <a:pt x="184" y="29"/>
                        <a:pt x="176" y="37"/>
                        <a:pt x="165" y="3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1270000" y="5856287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119697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8" y="0"/>
                      </a:moveTo>
                      <a:cubicBezTo>
                        <a:pt x="0" y="0"/>
                        <a:pt x="0" y="73"/>
                        <a:pt x="48" y="73"/>
                      </a:cubicBezTo>
                      <a:cubicBezTo>
                        <a:pt x="95" y="73"/>
                        <a:pt x="95" y="0"/>
                        <a:pt x="4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393825" y="6043612"/>
                  <a:ext cx="34925" cy="2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" h="74" extrusionOk="0">
                      <a:moveTo>
                        <a:pt x="47" y="0"/>
                      </a:moveTo>
                      <a:cubicBezTo>
                        <a:pt x="0" y="0"/>
                        <a:pt x="0" y="73"/>
                        <a:pt x="47" y="73"/>
                      </a:cubicBezTo>
                      <a:cubicBezTo>
                        <a:pt x="95" y="73"/>
                        <a:pt x="95" y="0"/>
                        <a:pt x="47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" name="Google Shape;42;p2"/>
              <p:cNvSpPr/>
              <p:nvPr/>
            </p:nvSpPr>
            <p:spPr>
              <a:xfrm rot="2950162">
                <a:off x="5775411" y="-58000"/>
                <a:ext cx="1084995" cy="4758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581" extrusionOk="0">
                    <a:moveTo>
                      <a:pt x="1063" y="580"/>
                    </a:moveTo>
                    <a:cubicBezTo>
                      <a:pt x="1025" y="580"/>
                      <a:pt x="987" y="571"/>
                      <a:pt x="955" y="552"/>
                    </a:cubicBezTo>
                    <a:cubicBezTo>
                      <a:pt x="930" y="537"/>
                      <a:pt x="909" y="517"/>
                      <a:pt x="893" y="493"/>
                    </a:cubicBezTo>
                    <a:cubicBezTo>
                      <a:pt x="879" y="501"/>
                      <a:pt x="864" y="508"/>
                      <a:pt x="849" y="512"/>
                    </a:cubicBezTo>
                    <a:cubicBezTo>
                      <a:pt x="769" y="536"/>
                      <a:pt x="675" y="509"/>
                      <a:pt x="620" y="446"/>
                    </a:cubicBezTo>
                    <a:cubicBezTo>
                      <a:pt x="608" y="432"/>
                      <a:pt x="598" y="418"/>
                      <a:pt x="591" y="402"/>
                    </a:cubicBezTo>
                    <a:cubicBezTo>
                      <a:pt x="575" y="413"/>
                      <a:pt x="558" y="422"/>
                      <a:pt x="540" y="428"/>
                    </a:cubicBezTo>
                    <a:cubicBezTo>
                      <a:pt x="455" y="461"/>
                      <a:pt x="354" y="439"/>
                      <a:pt x="295" y="377"/>
                    </a:cubicBezTo>
                    <a:cubicBezTo>
                      <a:pt x="282" y="364"/>
                      <a:pt x="272" y="349"/>
                      <a:pt x="264" y="333"/>
                    </a:cubicBezTo>
                    <a:cubicBezTo>
                      <a:pt x="262" y="335"/>
                      <a:pt x="259" y="336"/>
                      <a:pt x="257" y="338"/>
                    </a:cubicBezTo>
                    <a:cubicBezTo>
                      <a:pt x="212" y="373"/>
                      <a:pt x="141" y="393"/>
                      <a:pt x="84" y="362"/>
                    </a:cubicBezTo>
                    <a:cubicBezTo>
                      <a:pt x="16" y="326"/>
                      <a:pt x="0" y="234"/>
                      <a:pt x="23" y="167"/>
                    </a:cubicBezTo>
                    <a:cubicBezTo>
                      <a:pt x="47" y="98"/>
                      <a:pt x="104" y="46"/>
                      <a:pt x="156" y="4"/>
                    </a:cubicBezTo>
                    <a:cubicBezTo>
                      <a:pt x="161" y="0"/>
                      <a:pt x="167" y="1"/>
                      <a:pt x="171" y="6"/>
                    </a:cubicBezTo>
                    <a:cubicBezTo>
                      <a:pt x="175" y="11"/>
                      <a:pt x="174" y="18"/>
                      <a:pt x="170" y="21"/>
                    </a:cubicBezTo>
                    <a:cubicBezTo>
                      <a:pt x="120" y="61"/>
                      <a:pt x="66" y="110"/>
                      <a:pt x="44" y="174"/>
                    </a:cubicBezTo>
                    <a:cubicBezTo>
                      <a:pt x="23" y="233"/>
                      <a:pt x="37" y="312"/>
                      <a:pt x="94" y="343"/>
                    </a:cubicBezTo>
                    <a:cubicBezTo>
                      <a:pt x="143" y="370"/>
                      <a:pt x="204" y="351"/>
                      <a:pt x="244" y="321"/>
                    </a:cubicBezTo>
                    <a:cubicBezTo>
                      <a:pt x="247" y="318"/>
                      <a:pt x="251" y="315"/>
                      <a:pt x="254" y="312"/>
                    </a:cubicBezTo>
                    <a:cubicBezTo>
                      <a:pt x="232" y="252"/>
                      <a:pt x="238" y="182"/>
                      <a:pt x="275" y="131"/>
                    </a:cubicBezTo>
                    <a:cubicBezTo>
                      <a:pt x="289" y="111"/>
                      <a:pt x="312" y="97"/>
                      <a:pt x="332" y="95"/>
                    </a:cubicBezTo>
                    <a:cubicBezTo>
                      <a:pt x="346" y="94"/>
                      <a:pt x="358" y="97"/>
                      <a:pt x="367" y="106"/>
                    </a:cubicBezTo>
                    <a:cubicBezTo>
                      <a:pt x="388" y="125"/>
                      <a:pt x="387" y="158"/>
                      <a:pt x="364" y="199"/>
                    </a:cubicBezTo>
                    <a:cubicBezTo>
                      <a:pt x="338" y="244"/>
                      <a:pt x="314" y="285"/>
                      <a:pt x="281" y="317"/>
                    </a:cubicBezTo>
                    <a:cubicBezTo>
                      <a:pt x="288" y="334"/>
                      <a:pt x="298" y="349"/>
                      <a:pt x="311" y="362"/>
                    </a:cubicBezTo>
                    <a:cubicBezTo>
                      <a:pt x="364" y="418"/>
                      <a:pt x="455" y="437"/>
                      <a:pt x="532" y="408"/>
                    </a:cubicBezTo>
                    <a:cubicBezTo>
                      <a:pt x="550" y="401"/>
                      <a:pt x="566" y="392"/>
                      <a:pt x="582" y="381"/>
                    </a:cubicBezTo>
                    <a:cubicBezTo>
                      <a:pt x="561" y="326"/>
                      <a:pt x="562" y="263"/>
                      <a:pt x="587" y="209"/>
                    </a:cubicBezTo>
                    <a:cubicBezTo>
                      <a:pt x="598" y="186"/>
                      <a:pt x="612" y="170"/>
                      <a:pt x="628" y="161"/>
                    </a:cubicBezTo>
                    <a:cubicBezTo>
                      <a:pt x="648" y="150"/>
                      <a:pt x="678" y="149"/>
                      <a:pt x="695" y="168"/>
                    </a:cubicBezTo>
                    <a:cubicBezTo>
                      <a:pt x="710" y="183"/>
                      <a:pt x="713" y="207"/>
                      <a:pt x="705" y="237"/>
                    </a:cubicBezTo>
                    <a:cubicBezTo>
                      <a:pt x="689" y="298"/>
                      <a:pt x="655" y="351"/>
                      <a:pt x="609" y="389"/>
                    </a:cubicBezTo>
                    <a:cubicBezTo>
                      <a:pt x="616" y="404"/>
                      <a:pt x="625" y="419"/>
                      <a:pt x="636" y="432"/>
                    </a:cubicBezTo>
                    <a:cubicBezTo>
                      <a:pt x="686" y="489"/>
                      <a:pt x="770" y="513"/>
                      <a:pt x="843" y="491"/>
                    </a:cubicBezTo>
                    <a:cubicBezTo>
                      <a:pt x="856" y="487"/>
                      <a:pt x="870" y="481"/>
                      <a:pt x="882" y="474"/>
                    </a:cubicBezTo>
                    <a:cubicBezTo>
                      <a:pt x="853" y="419"/>
                      <a:pt x="850" y="352"/>
                      <a:pt x="878" y="299"/>
                    </a:cubicBezTo>
                    <a:cubicBezTo>
                      <a:pt x="892" y="275"/>
                      <a:pt x="917" y="255"/>
                      <a:pt x="941" y="250"/>
                    </a:cubicBezTo>
                    <a:cubicBezTo>
                      <a:pt x="956" y="247"/>
                      <a:pt x="971" y="250"/>
                      <a:pt x="983" y="260"/>
                    </a:cubicBezTo>
                    <a:cubicBezTo>
                      <a:pt x="1000" y="274"/>
                      <a:pt x="1007" y="298"/>
                      <a:pt x="1003" y="330"/>
                    </a:cubicBezTo>
                    <a:cubicBezTo>
                      <a:pt x="995" y="390"/>
                      <a:pt x="960" y="445"/>
                      <a:pt x="911" y="481"/>
                    </a:cubicBezTo>
                    <a:cubicBezTo>
                      <a:pt x="925" y="502"/>
                      <a:pt x="944" y="520"/>
                      <a:pt x="966" y="533"/>
                    </a:cubicBezTo>
                    <a:cubicBezTo>
                      <a:pt x="1039" y="576"/>
                      <a:pt x="1141" y="564"/>
                      <a:pt x="1209" y="504"/>
                    </a:cubicBezTo>
                    <a:cubicBezTo>
                      <a:pt x="1273" y="449"/>
                      <a:pt x="1306" y="357"/>
                      <a:pt x="1295" y="265"/>
                    </a:cubicBezTo>
                    <a:cubicBezTo>
                      <a:pt x="1294" y="259"/>
                      <a:pt x="1298" y="254"/>
                      <a:pt x="1304" y="253"/>
                    </a:cubicBezTo>
                    <a:cubicBezTo>
                      <a:pt x="1310" y="252"/>
                      <a:pt x="1316" y="257"/>
                      <a:pt x="1317" y="263"/>
                    </a:cubicBezTo>
                    <a:cubicBezTo>
                      <a:pt x="1328" y="362"/>
                      <a:pt x="1292" y="461"/>
                      <a:pt x="1223" y="521"/>
                    </a:cubicBezTo>
                    <a:cubicBezTo>
                      <a:pt x="1179" y="560"/>
                      <a:pt x="1120" y="580"/>
                      <a:pt x="1063" y="580"/>
                    </a:cubicBezTo>
                    <a:close/>
                    <a:moveTo>
                      <a:pt x="952" y="271"/>
                    </a:moveTo>
                    <a:cubicBezTo>
                      <a:pt x="949" y="271"/>
                      <a:pt x="947" y="271"/>
                      <a:pt x="945" y="272"/>
                    </a:cubicBezTo>
                    <a:cubicBezTo>
                      <a:pt x="927" y="275"/>
                      <a:pt x="908" y="291"/>
                      <a:pt x="898" y="310"/>
                    </a:cubicBezTo>
                    <a:cubicBezTo>
                      <a:pt x="873" y="356"/>
                      <a:pt x="876" y="414"/>
                      <a:pt x="900" y="462"/>
                    </a:cubicBezTo>
                    <a:cubicBezTo>
                      <a:pt x="944" y="430"/>
                      <a:pt x="974" y="381"/>
                      <a:pt x="981" y="327"/>
                    </a:cubicBezTo>
                    <a:cubicBezTo>
                      <a:pt x="983" y="314"/>
                      <a:pt x="984" y="289"/>
                      <a:pt x="969" y="277"/>
                    </a:cubicBezTo>
                    <a:cubicBezTo>
                      <a:pt x="964" y="273"/>
                      <a:pt x="958" y="271"/>
                      <a:pt x="952" y="271"/>
                    </a:cubicBezTo>
                    <a:close/>
                    <a:moveTo>
                      <a:pt x="658" y="175"/>
                    </a:moveTo>
                    <a:cubicBezTo>
                      <a:pt x="652" y="175"/>
                      <a:pt x="645" y="177"/>
                      <a:pt x="639" y="180"/>
                    </a:cubicBezTo>
                    <a:cubicBezTo>
                      <a:pt x="627" y="187"/>
                      <a:pt x="616" y="199"/>
                      <a:pt x="607" y="219"/>
                    </a:cubicBezTo>
                    <a:cubicBezTo>
                      <a:pt x="585" y="265"/>
                      <a:pt x="584" y="319"/>
                      <a:pt x="600" y="367"/>
                    </a:cubicBezTo>
                    <a:cubicBezTo>
                      <a:pt x="640" y="333"/>
                      <a:pt x="670" y="285"/>
                      <a:pt x="684" y="232"/>
                    </a:cubicBezTo>
                    <a:cubicBezTo>
                      <a:pt x="690" y="209"/>
                      <a:pt x="688" y="192"/>
                      <a:pt x="679" y="183"/>
                    </a:cubicBezTo>
                    <a:cubicBezTo>
                      <a:pt x="674" y="177"/>
                      <a:pt x="666" y="175"/>
                      <a:pt x="658" y="175"/>
                    </a:cubicBezTo>
                    <a:close/>
                    <a:moveTo>
                      <a:pt x="338" y="117"/>
                    </a:moveTo>
                    <a:cubicBezTo>
                      <a:pt x="337" y="117"/>
                      <a:pt x="336" y="117"/>
                      <a:pt x="334" y="117"/>
                    </a:cubicBezTo>
                    <a:cubicBezTo>
                      <a:pt x="320" y="118"/>
                      <a:pt x="303" y="130"/>
                      <a:pt x="292" y="144"/>
                    </a:cubicBezTo>
                    <a:cubicBezTo>
                      <a:pt x="262" y="186"/>
                      <a:pt x="256" y="244"/>
                      <a:pt x="272" y="295"/>
                    </a:cubicBezTo>
                    <a:cubicBezTo>
                      <a:pt x="300" y="265"/>
                      <a:pt x="322" y="229"/>
                      <a:pt x="345" y="188"/>
                    </a:cubicBezTo>
                    <a:cubicBezTo>
                      <a:pt x="355" y="170"/>
                      <a:pt x="369" y="138"/>
                      <a:pt x="352" y="122"/>
                    </a:cubicBezTo>
                    <a:cubicBezTo>
                      <a:pt x="348" y="118"/>
                      <a:pt x="343" y="117"/>
                      <a:pt x="338" y="1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7"/>
          <p:cNvSpPr txBox="1">
            <a:spLocks noGrp="1"/>
          </p:cNvSpPr>
          <p:nvPr>
            <p:ph type="subTitle" idx="1"/>
          </p:nvPr>
        </p:nvSpPr>
        <p:spPr>
          <a:xfrm>
            <a:off x="838777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27"/>
          <p:cNvSpPr txBox="1">
            <a:spLocks noGrp="1"/>
          </p:cNvSpPr>
          <p:nvPr>
            <p:ph type="subTitle" idx="2"/>
          </p:nvPr>
        </p:nvSpPr>
        <p:spPr>
          <a:xfrm>
            <a:off x="3156750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7"/>
          <p:cNvSpPr txBox="1">
            <a:spLocks noGrp="1"/>
          </p:cNvSpPr>
          <p:nvPr>
            <p:ph type="subTitle" idx="3"/>
          </p:nvPr>
        </p:nvSpPr>
        <p:spPr>
          <a:xfrm>
            <a:off x="838777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7"/>
          <p:cNvSpPr txBox="1">
            <a:spLocks noGrp="1"/>
          </p:cNvSpPr>
          <p:nvPr>
            <p:ph type="subTitle" idx="4"/>
          </p:nvPr>
        </p:nvSpPr>
        <p:spPr>
          <a:xfrm>
            <a:off x="3156750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7"/>
          <p:cNvSpPr txBox="1">
            <a:spLocks noGrp="1"/>
          </p:cNvSpPr>
          <p:nvPr>
            <p:ph type="subTitle" idx="5"/>
          </p:nvPr>
        </p:nvSpPr>
        <p:spPr>
          <a:xfrm>
            <a:off x="5474723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7"/>
          <p:cNvSpPr txBox="1">
            <a:spLocks noGrp="1"/>
          </p:cNvSpPr>
          <p:nvPr>
            <p:ph type="subTitle" idx="6"/>
          </p:nvPr>
        </p:nvSpPr>
        <p:spPr>
          <a:xfrm>
            <a:off x="5474723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7"/>
          <p:cNvSpPr txBox="1">
            <a:spLocks noGrp="1"/>
          </p:cNvSpPr>
          <p:nvPr>
            <p:ph type="subTitle" idx="7"/>
          </p:nvPr>
        </p:nvSpPr>
        <p:spPr>
          <a:xfrm>
            <a:off x="839677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2" name="Google Shape;662;p27"/>
          <p:cNvSpPr txBox="1">
            <a:spLocks noGrp="1"/>
          </p:cNvSpPr>
          <p:nvPr>
            <p:ph type="subTitle" idx="8"/>
          </p:nvPr>
        </p:nvSpPr>
        <p:spPr>
          <a:xfrm>
            <a:off x="3157650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3" name="Google Shape;663;p27"/>
          <p:cNvSpPr txBox="1">
            <a:spLocks noGrp="1"/>
          </p:cNvSpPr>
          <p:nvPr>
            <p:ph type="subTitle" idx="9"/>
          </p:nvPr>
        </p:nvSpPr>
        <p:spPr>
          <a:xfrm>
            <a:off x="5475623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4" name="Google Shape;664;p27"/>
          <p:cNvSpPr txBox="1">
            <a:spLocks noGrp="1"/>
          </p:cNvSpPr>
          <p:nvPr>
            <p:ph type="subTitle" idx="13"/>
          </p:nvPr>
        </p:nvSpPr>
        <p:spPr>
          <a:xfrm>
            <a:off x="839677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5" name="Google Shape;665;p27"/>
          <p:cNvSpPr txBox="1">
            <a:spLocks noGrp="1"/>
          </p:cNvSpPr>
          <p:nvPr>
            <p:ph type="subTitle" idx="14"/>
          </p:nvPr>
        </p:nvSpPr>
        <p:spPr>
          <a:xfrm>
            <a:off x="3157650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6" name="Google Shape;666;p27"/>
          <p:cNvSpPr txBox="1">
            <a:spLocks noGrp="1"/>
          </p:cNvSpPr>
          <p:nvPr>
            <p:ph type="subTitle" idx="15"/>
          </p:nvPr>
        </p:nvSpPr>
        <p:spPr>
          <a:xfrm>
            <a:off x="5475623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67" name="Google Shape;667;p27"/>
          <p:cNvGrpSpPr/>
          <p:nvPr/>
        </p:nvGrpSpPr>
        <p:grpSpPr>
          <a:xfrm>
            <a:off x="54552" y="103749"/>
            <a:ext cx="8816720" cy="4862366"/>
            <a:chOff x="54552" y="103749"/>
            <a:chExt cx="8816720" cy="4862366"/>
          </a:xfrm>
        </p:grpSpPr>
        <p:grpSp>
          <p:nvGrpSpPr>
            <p:cNvPr id="668" name="Google Shape;668;p27"/>
            <p:cNvGrpSpPr/>
            <p:nvPr/>
          </p:nvGrpSpPr>
          <p:grpSpPr>
            <a:xfrm>
              <a:off x="7076182" y="3118894"/>
              <a:ext cx="1795091" cy="1847221"/>
              <a:chOff x="7118732" y="3271994"/>
              <a:chExt cx="1795091" cy="1847221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7118732" y="4817982"/>
                <a:ext cx="280228" cy="3012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568944" y="3271994"/>
                <a:ext cx="344879" cy="388706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98" extrusionOk="0">
                    <a:moveTo>
                      <a:pt x="324" y="535"/>
                    </a:moveTo>
                    <a:cubicBezTo>
                      <a:pt x="212" y="479"/>
                      <a:pt x="104" y="416"/>
                      <a:pt x="0" y="347"/>
                    </a:cubicBezTo>
                    <a:cubicBezTo>
                      <a:pt x="110" y="337"/>
                      <a:pt x="220" y="326"/>
                      <a:pt x="330" y="316"/>
                    </a:cubicBezTo>
                    <a:cubicBezTo>
                      <a:pt x="335" y="210"/>
                      <a:pt x="344" y="105"/>
                      <a:pt x="356" y="0"/>
                    </a:cubicBezTo>
                    <a:lnTo>
                      <a:pt x="361" y="1"/>
                    </a:lnTo>
                    <a:cubicBezTo>
                      <a:pt x="416" y="99"/>
                      <a:pt x="472" y="198"/>
                      <a:pt x="527" y="297"/>
                    </a:cubicBezTo>
                    <a:cubicBezTo>
                      <a:pt x="616" y="288"/>
                      <a:pt x="706" y="280"/>
                      <a:pt x="795" y="271"/>
                    </a:cubicBezTo>
                    <a:cubicBezTo>
                      <a:pt x="742" y="344"/>
                      <a:pt x="688" y="417"/>
                      <a:pt x="635" y="489"/>
                    </a:cubicBezTo>
                    <a:cubicBezTo>
                      <a:pt x="678" y="565"/>
                      <a:pt x="721" y="642"/>
                      <a:pt x="763" y="718"/>
                    </a:cubicBezTo>
                    <a:cubicBezTo>
                      <a:pt x="685" y="692"/>
                      <a:pt x="608" y="663"/>
                      <a:pt x="531" y="631"/>
                    </a:cubicBezTo>
                    <a:cubicBezTo>
                      <a:pt x="466" y="720"/>
                      <a:pt x="401" y="808"/>
                      <a:pt x="336" y="897"/>
                    </a:cubicBezTo>
                    <a:cubicBezTo>
                      <a:pt x="327" y="777"/>
                      <a:pt x="324" y="656"/>
                      <a:pt x="324" y="53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7"/>
              <p:cNvSpPr/>
              <p:nvPr/>
            </p:nvSpPr>
            <p:spPr>
              <a:xfrm>
                <a:off x="8471771" y="4242285"/>
                <a:ext cx="228651" cy="24579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27"/>
            <p:cNvSpPr/>
            <p:nvPr/>
          </p:nvSpPr>
          <p:spPr>
            <a:xfrm>
              <a:off x="54552" y="78966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39691" y="1037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27"/>
          <p:cNvGrpSpPr/>
          <p:nvPr/>
        </p:nvGrpSpPr>
        <p:grpSpPr>
          <a:xfrm>
            <a:off x="195270" y="1247307"/>
            <a:ext cx="8718364" cy="3613726"/>
            <a:chOff x="195270" y="1247307"/>
            <a:chExt cx="8718364" cy="3613726"/>
          </a:xfrm>
        </p:grpSpPr>
        <p:grpSp>
          <p:nvGrpSpPr>
            <p:cNvPr id="675" name="Google Shape;675;p27"/>
            <p:cNvGrpSpPr/>
            <p:nvPr/>
          </p:nvGrpSpPr>
          <p:grpSpPr>
            <a:xfrm rot="5400000">
              <a:off x="8468745" y="4416143"/>
              <a:ext cx="311529" cy="578250"/>
              <a:chOff x="1196975" y="5856287"/>
              <a:chExt cx="231775" cy="430213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7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7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7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7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7"/>
            <p:cNvGrpSpPr/>
            <p:nvPr/>
          </p:nvGrpSpPr>
          <p:grpSpPr>
            <a:xfrm>
              <a:off x="8538242" y="1247307"/>
              <a:ext cx="311529" cy="578250"/>
              <a:chOff x="1196975" y="5856287"/>
              <a:chExt cx="231775" cy="430213"/>
            </a:xfrm>
          </p:grpSpPr>
          <p:sp>
            <p:nvSpPr>
              <p:cNvPr id="684" name="Google Shape;684;p27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7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7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7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7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7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27"/>
            <p:cNvGrpSpPr/>
            <p:nvPr/>
          </p:nvGrpSpPr>
          <p:grpSpPr>
            <a:xfrm rot="10800000">
              <a:off x="195270" y="1461393"/>
              <a:ext cx="311529" cy="578250"/>
              <a:chOff x="1196975" y="5856287"/>
              <a:chExt cx="231775" cy="430213"/>
            </a:xfrm>
          </p:grpSpPr>
          <p:sp>
            <p:nvSpPr>
              <p:cNvPr id="692" name="Google Shape;692;p27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7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7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31"/>
          <p:cNvGrpSpPr/>
          <p:nvPr/>
        </p:nvGrpSpPr>
        <p:grpSpPr>
          <a:xfrm>
            <a:off x="-353028" y="275261"/>
            <a:ext cx="9172503" cy="5344503"/>
            <a:chOff x="-353028" y="275261"/>
            <a:chExt cx="9172503" cy="5344503"/>
          </a:xfrm>
        </p:grpSpPr>
        <p:grpSp>
          <p:nvGrpSpPr>
            <p:cNvPr id="833" name="Google Shape;833;p31"/>
            <p:cNvGrpSpPr/>
            <p:nvPr/>
          </p:nvGrpSpPr>
          <p:grpSpPr>
            <a:xfrm>
              <a:off x="-353028" y="3364349"/>
              <a:ext cx="2338945" cy="2255415"/>
              <a:chOff x="-353024" y="3433401"/>
              <a:chExt cx="2267299" cy="2186327"/>
            </a:xfrm>
          </p:grpSpPr>
          <p:sp>
            <p:nvSpPr>
              <p:cNvPr id="834" name="Google Shape;834;p31"/>
              <p:cNvSpPr/>
              <p:nvPr/>
            </p:nvSpPr>
            <p:spPr>
              <a:xfrm>
                <a:off x="-296042" y="3958240"/>
                <a:ext cx="2210317" cy="1661488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1"/>
              <p:cNvSpPr/>
              <p:nvPr/>
            </p:nvSpPr>
            <p:spPr>
              <a:xfrm>
                <a:off x="-353024" y="3985231"/>
                <a:ext cx="2222315" cy="1580512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1"/>
              <p:cNvSpPr/>
              <p:nvPr/>
            </p:nvSpPr>
            <p:spPr>
              <a:xfrm>
                <a:off x="-335029" y="3433401"/>
                <a:ext cx="2189334" cy="196440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1"/>
              <p:cNvSpPr/>
              <p:nvPr/>
            </p:nvSpPr>
            <p:spPr>
              <a:xfrm>
                <a:off x="-350026" y="3982233"/>
                <a:ext cx="2195326" cy="1505537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1"/>
              <p:cNvSpPr/>
              <p:nvPr/>
            </p:nvSpPr>
            <p:spPr>
              <a:xfrm>
                <a:off x="-269049" y="3448397"/>
                <a:ext cx="1118662" cy="134359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1"/>
              <p:cNvSpPr/>
              <p:nvPr/>
            </p:nvSpPr>
            <p:spPr>
              <a:xfrm>
                <a:off x="675663" y="3568360"/>
                <a:ext cx="440866" cy="80974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1"/>
              <p:cNvSpPr/>
              <p:nvPr/>
            </p:nvSpPr>
            <p:spPr>
              <a:xfrm>
                <a:off x="585690" y="3622344"/>
                <a:ext cx="650801" cy="14095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1"/>
              <p:cNvSpPr/>
              <p:nvPr/>
            </p:nvSpPr>
            <p:spPr>
              <a:xfrm>
                <a:off x="465726" y="5202857"/>
                <a:ext cx="389881" cy="5998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1"/>
              <p:cNvSpPr/>
              <p:nvPr/>
            </p:nvSpPr>
            <p:spPr>
              <a:xfrm>
                <a:off x="585690" y="5286832"/>
                <a:ext cx="197939" cy="53984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1"/>
              <p:cNvSpPr/>
              <p:nvPr/>
            </p:nvSpPr>
            <p:spPr>
              <a:xfrm>
                <a:off x="-335029" y="4042215"/>
                <a:ext cx="2204326" cy="151153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1"/>
              <p:cNvSpPr/>
              <p:nvPr/>
            </p:nvSpPr>
            <p:spPr>
              <a:xfrm>
                <a:off x="597686" y="3769298"/>
                <a:ext cx="818753" cy="54883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5" name="Google Shape;845;p31"/>
            <p:cNvGrpSpPr/>
            <p:nvPr/>
          </p:nvGrpSpPr>
          <p:grpSpPr>
            <a:xfrm>
              <a:off x="122625" y="1408075"/>
              <a:ext cx="768725" cy="1478100"/>
              <a:chOff x="122625" y="1408075"/>
              <a:chExt cx="768725" cy="1478100"/>
            </a:xfrm>
          </p:grpSpPr>
          <p:sp>
            <p:nvSpPr>
              <p:cNvPr id="846" name="Google Shape;846;p31"/>
              <p:cNvSpPr/>
              <p:nvPr/>
            </p:nvSpPr>
            <p:spPr>
              <a:xfrm>
                <a:off x="362683" y="1958317"/>
                <a:ext cx="291308" cy="169926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79" extrusionOk="0">
                    <a:moveTo>
                      <a:pt x="377" y="39"/>
                    </a:moveTo>
                    <a:lnTo>
                      <a:pt x="377" y="39"/>
                    </a:lnTo>
                    <a:cubicBezTo>
                      <a:pt x="419" y="0"/>
                      <a:pt x="475" y="68"/>
                      <a:pt x="434" y="105"/>
                    </a:cubicBezTo>
                    <a:lnTo>
                      <a:pt x="434" y="105"/>
                    </a:lnTo>
                    <a:cubicBezTo>
                      <a:pt x="426" y="113"/>
                      <a:pt x="417" y="120"/>
                      <a:pt x="409" y="127"/>
                    </a:cubicBezTo>
                    <a:lnTo>
                      <a:pt x="409" y="127"/>
                    </a:lnTo>
                    <a:cubicBezTo>
                      <a:pt x="315" y="205"/>
                      <a:pt x="199" y="256"/>
                      <a:pt x="78" y="273"/>
                    </a:cubicBezTo>
                    <a:lnTo>
                      <a:pt x="78" y="273"/>
                    </a:lnTo>
                    <a:cubicBezTo>
                      <a:pt x="71" y="274"/>
                      <a:pt x="62" y="275"/>
                      <a:pt x="54" y="275"/>
                    </a:cubicBezTo>
                    <a:lnTo>
                      <a:pt x="54" y="275"/>
                    </a:lnTo>
                    <a:cubicBezTo>
                      <a:pt x="30" y="278"/>
                      <a:pt x="8" y="263"/>
                      <a:pt x="4" y="239"/>
                    </a:cubicBezTo>
                    <a:lnTo>
                      <a:pt x="4" y="239"/>
                    </a:lnTo>
                    <a:cubicBezTo>
                      <a:pt x="0" y="218"/>
                      <a:pt x="16" y="192"/>
                      <a:pt x="37" y="189"/>
                    </a:cubicBezTo>
                    <a:lnTo>
                      <a:pt x="37" y="189"/>
                    </a:lnTo>
                    <a:cubicBezTo>
                      <a:pt x="38" y="189"/>
                      <a:pt x="39" y="189"/>
                      <a:pt x="39" y="188"/>
                    </a:cubicBezTo>
                    <a:lnTo>
                      <a:pt x="39" y="188"/>
                    </a:lnTo>
                    <a:cubicBezTo>
                      <a:pt x="163" y="177"/>
                      <a:pt x="279" y="127"/>
                      <a:pt x="371" y="44"/>
                    </a:cubicBezTo>
                    <a:lnTo>
                      <a:pt x="371" y="44"/>
                    </a:lnTo>
                    <a:cubicBezTo>
                      <a:pt x="373" y="42"/>
                      <a:pt x="375" y="40"/>
                      <a:pt x="377" y="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1"/>
              <p:cNvSpPr/>
              <p:nvPr/>
            </p:nvSpPr>
            <p:spPr>
              <a:xfrm>
                <a:off x="411234" y="2036537"/>
                <a:ext cx="480116" cy="76602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252" extrusionOk="0">
                    <a:moveTo>
                      <a:pt x="331" y="0"/>
                    </a:moveTo>
                    <a:lnTo>
                      <a:pt x="737" y="889"/>
                    </a:lnTo>
                    <a:lnTo>
                      <a:pt x="737" y="889"/>
                    </a:lnTo>
                    <a:cubicBezTo>
                      <a:pt x="777" y="975"/>
                      <a:pt x="785" y="1071"/>
                      <a:pt x="761" y="1164"/>
                    </a:cubicBezTo>
                    <a:lnTo>
                      <a:pt x="755" y="1185"/>
                    </a:lnTo>
                    <a:lnTo>
                      <a:pt x="755" y="1185"/>
                    </a:lnTo>
                    <a:cubicBezTo>
                      <a:pt x="751" y="1203"/>
                      <a:pt x="741" y="1217"/>
                      <a:pt x="727" y="1228"/>
                    </a:cubicBezTo>
                    <a:lnTo>
                      <a:pt x="727" y="1228"/>
                    </a:lnTo>
                    <a:cubicBezTo>
                      <a:pt x="722" y="1234"/>
                      <a:pt x="715" y="1238"/>
                      <a:pt x="708" y="1241"/>
                    </a:cubicBezTo>
                    <a:lnTo>
                      <a:pt x="708" y="1241"/>
                    </a:lnTo>
                    <a:cubicBezTo>
                      <a:pt x="702" y="1244"/>
                      <a:pt x="695" y="1247"/>
                      <a:pt x="688" y="1247"/>
                    </a:cubicBezTo>
                    <a:lnTo>
                      <a:pt x="688" y="1247"/>
                    </a:lnTo>
                    <a:cubicBezTo>
                      <a:pt x="672" y="1251"/>
                      <a:pt x="655" y="1248"/>
                      <a:pt x="640" y="1242"/>
                    </a:cubicBezTo>
                    <a:lnTo>
                      <a:pt x="640" y="1242"/>
                    </a:lnTo>
                    <a:cubicBezTo>
                      <a:pt x="547" y="1204"/>
                      <a:pt x="473" y="1133"/>
                      <a:pt x="430" y="1042"/>
                    </a:cubicBezTo>
                    <a:lnTo>
                      <a:pt x="0" y="146"/>
                    </a:lnTo>
                    <a:lnTo>
                      <a:pt x="0" y="146"/>
                    </a:lnTo>
                    <a:cubicBezTo>
                      <a:pt x="121" y="129"/>
                      <a:pt x="237" y="78"/>
                      <a:pt x="33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1"/>
              <p:cNvSpPr/>
              <p:nvPr/>
            </p:nvSpPr>
            <p:spPr>
              <a:xfrm>
                <a:off x="128020" y="1408075"/>
                <a:ext cx="463931" cy="66622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088" extrusionOk="0">
                    <a:moveTo>
                      <a:pt x="388" y="137"/>
                    </a:moveTo>
                    <a:lnTo>
                      <a:pt x="756" y="942"/>
                    </a:lnTo>
                    <a:lnTo>
                      <a:pt x="756" y="942"/>
                    </a:lnTo>
                    <a:cubicBezTo>
                      <a:pt x="664" y="1025"/>
                      <a:pt x="548" y="1075"/>
                      <a:pt x="424" y="1086"/>
                    </a:cubicBezTo>
                    <a:lnTo>
                      <a:pt x="424" y="1086"/>
                    </a:lnTo>
                    <a:cubicBezTo>
                      <a:pt x="424" y="1087"/>
                      <a:pt x="423" y="1087"/>
                      <a:pt x="422" y="1087"/>
                    </a:cubicBezTo>
                    <a:lnTo>
                      <a:pt x="172" y="564"/>
                    </a:lnTo>
                    <a:lnTo>
                      <a:pt x="172" y="564"/>
                    </a:lnTo>
                    <a:lnTo>
                      <a:pt x="165" y="549"/>
                    </a:lnTo>
                    <a:lnTo>
                      <a:pt x="162" y="543"/>
                    </a:lnTo>
                    <a:lnTo>
                      <a:pt x="45" y="299"/>
                    </a:lnTo>
                    <a:lnTo>
                      <a:pt x="45" y="299"/>
                    </a:lnTo>
                    <a:cubicBezTo>
                      <a:pt x="0" y="204"/>
                      <a:pt x="41" y="88"/>
                      <a:pt x="137" y="43"/>
                    </a:cubicBezTo>
                    <a:lnTo>
                      <a:pt x="140" y="42"/>
                    </a:lnTo>
                    <a:lnTo>
                      <a:pt x="140" y="42"/>
                    </a:lnTo>
                    <a:cubicBezTo>
                      <a:pt x="234" y="0"/>
                      <a:pt x="345" y="42"/>
                      <a:pt x="388" y="1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1"/>
              <p:cNvSpPr/>
              <p:nvPr/>
            </p:nvSpPr>
            <p:spPr>
              <a:xfrm>
                <a:off x="832010" y="2786377"/>
                <a:ext cx="59340" cy="997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163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39" y="0"/>
                      <a:pt x="98" y="140"/>
                      <a:pt x="74" y="152"/>
                    </a:cubicBezTo>
                    <a:lnTo>
                      <a:pt x="74" y="152"/>
                    </a:lnTo>
                    <a:cubicBezTo>
                      <a:pt x="50" y="162"/>
                      <a:pt x="0" y="19"/>
                      <a:pt x="0" y="19"/>
                    </a:cubicBezTo>
                    <a:lnTo>
                      <a:pt x="0" y="19"/>
                    </a:lnTo>
                    <a:cubicBezTo>
                      <a:pt x="7" y="19"/>
                      <a:pt x="14" y="16"/>
                      <a:pt x="20" y="13"/>
                    </a:cubicBezTo>
                    <a:lnTo>
                      <a:pt x="20" y="13"/>
                    </a:lnTo>
                    <a:cubicBezTo>
                      <a:pt x="27" y="10"/>
                      <a:pt x="34" y="6"/>
                      <a:pt x="39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1"/>
              <p:cNvSpPr/>
              <p:nvPr/>
            </p:nvSpPr>
            <p:spPr>
              <a:xfrm>
                <a:off x="227818" y="1745232"/>
                <a:ext cx="5395" cy="10789"/>
              </a:xfrm>
              <a:custGeom>
                <a:avLst/>
                <a:gdLst/>
                <a:ahLst/>
                <a:cxnLst/>
                <a:rect l="l" t="t" r="r" b="b"/>
                <a:pathLst>
                  <a:path w="8" h="16" extrusionOk="0">
                    <a:moveTo>
                      <a:pt x="0" y="0"/>
                    </a:moveTo>
                    <a:lnTo>
                      <a:pt x="7" y="15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5E7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1"/>
              <p:cNvSpPr/>
              <p:nvPr/>
            </p:nvSpPr>
            <p:spPr>
              <a:xfrm>
                <a:off x="122625" y="1642736"/>
                <a:ext cx="231967" cy="655433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071" extrusionOk="0">
                    <a:moveTo>
                      <a:pt x="171" y="169"/>
                    </a:moveTo>
                    <a:lnTo>
                      <a:pt x="178" y="184"/>
                    </a:lnTo>
                    <a:lnTo>
                      <a:pt x="178" y="184"/>
                    </a:lnTo>
                    <a:cubicBezTo>
                      <a:pt x="175" y="189"/>
                      <a:pt x="115" y="252"/>
                      <a:pt x="106" y="319"/>
                    </a:cubicBezTo>
                    <a:lnTo>
                      <a:pt x="106" y="319"/>
                    </a:lnTo>
                    <a:cubicBezTo>
                      <a:pt x="98" y="389"/>
                      <a:pt x="260" y="722"/>
                      <a:pt x="260" y="722"/>
                    </a:cubicBezTo>
                    <a:lnTo>
                      <a:pt x="260" y="722"/>
                    </a:lnTo>
                    <a:cubicBezTo>
                      <a:pt x="260" y="722"/>
                      <a:pt x="341" y="783"/>
                      <a:pt x="360" y="872"/>
                    </a:cubicBezTo>
                    <a:lnTo>
                      <a:pt x="360" y="872"/>
                    </a:lnTo>
                    <a:cubicBezTo>
                      <a:pt x="378" y="962"/>
                      <a:pt x="348" y="1070"/>
                      <a:pt x="312" y="1021"/>
                    </a:cubicBezTo>
                    <a:lnTo>
                      <a:pt x="312" y="1021"/>
                    </a:lnTo>
                    <a:cubicBezTo>
                      <a:pt x="275" y="972"/>
                      <a:pt x="11" y="411"/>
                      <a:pt x="6" y="301"/>
                    </a:cubicBezTo>
                    <a:lnTo>
                      <a:pt x="6" y="301"/>
                    </a:lnTo>
                    <a:cubicBezTo>
                      <a:pt x="0" y="192"/>
                      <a:pt x="88" y="0"/>
                      <a:pt x="88" y="0"/>
                    </a:cubicBezTo>
                    <a:lnTo>
                      <a:pt x="168" y="163"/>
                    </a:lnTo>
                    <a:lnTo>
                      <a:pt x="171" y="16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1"/>
              <p:cNvSpPr/>
              <p:nvPr/>
            </p:nvSpPr>
            <p:spPr>
              <a:xfrm>
                <a:off x="171176" y="1470111"/>
                <a:ext cx="64735" cy="183414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00" extrusionOk="0">
                    <a:moveTo>
                      <a:pt x="85" y="299"/>
                    </a:moveTo>
                    <a:lnTo>
                      <a:pt x="85" y="299"/>
                    </a:lnTo>
                    <a:cubicBezTo>
                      <a:pt x="80" y="299"/>
                      <a:pt x="75" y="297"/>
                      <a:pt x="72" y="293"/>
                    </a:cubicBezTo>
                    <a:lnTo>
                      <a:pt x="72" y="293"/>
                    </a:lnTo>
                    <a:cubicBezTo>
                      <a:pt x="10" y="215"/>
                      <a:pt x="0" y="98"/>
                      <a:pt x="48" y="11"/>
                    </a:cubicBezTo>
                    <a:lnTo>
                      <a:pt x="48" y="11"/>
                    </a:lnTo>
                    <a:cubicBezTo>
                      <a:pt x="54" y="1"/>
                      <a:pt x="64" y="0"/>
                      <a:pt x="73" y="3"/>
                    </a:cubicBezTo>
                    <a:lnTo>
                      <a:pt x="73" y="3"/>
                    </a:lnTo>
                    <a:cubicBezTo>
                      <a:pt x="81" y="9"/>
                      <a:pt x="85" y="20"/>
                      <a:pt x="79" y="28"/>
                    </a:cubicBezTo>
                    <a:lnTo>
                      <a:pt x="79" y="28"/>
                    </a:lnTo>
                    <a:cubicBezTo>
                      <a:pt x="37" y="103"/>
                      <a:pt x="46" y="203"/>
                      <a:pt x="99" y="271"/>
                    </a:cubicBezTo>
                    <a:lnTo>
                      <a:pt x="99" y="271"/>
                    </a:lnTo>
                    <a:cubicBezTo>
                      <a:pt x="105" y="278"/>
                      <a:pt x="104" y="290"/>
                      <a:pt x="96" y="295"/>
                    </a:cubicBezTo>
                    <a:lnTo>
                      <a:pt x="96" y="295"/>
                    </a:lnTo>
                    <a:cubicBezTo>
                      <a:pt x="93" y="298"/>
                      <a:pt x="90" y="299"/>
                      <a:pt x="85" y="29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1"/>
              <p:cNvSpPr/>
              <p:nvPr/>
            </p:nvSpPr>
            <p:spPr>
              <a:xfrm>
                <a:off x="459785" y="2174098"/>
                <a:ext cx="237361" cy="48011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783" extrusionOk="0">
                    <a:moveTo>
                      <a:pt x="365" y="782"/>
                    </a:moveTo>
                    <a:lnTo>
                      <a:pt x="365" y="782"/>
                    </a:lnTo>
                    <a:cubicBezTo>
                      <a:pt x="359" y="782"/>
                      <a:pt x="353" y="779"/>
                      <a:pt x="349" y="773"/>
                    </a:cubicBezTo>
                    <a:lnTo>
                      <a:pt x="5" y="28"/>
                    </a:lnTo>
                    <a:lnTo>
                      <a:pt x="5" y="28"/>
                    </a:lnTo>
                    <a:cubicBezTo>
                      <a:pt x="0" y="19"/>
                      <a:pt x="5" y="9"/>
                      <a:pt x="13" y="4"/>
                    </a:cubicBezTo>
                    <a:lnTo>
                      <a:pt x="13" y="4"/>
                    </a:lnTo>
                    <a:cubicBezTo>
                      <a:pt x="22" y="0"/>
                      <a:pt x="32" y="4"/>
                      <a:pt x="36" y="13"/>
                    </a:cubicBezTo>
                    <a:lnTo>
                      <a:pt x="381" y="758"/>
                    </a:lnTo>
                    <a:lnTo>
                      <a:pt x="381" y="758"/>
                    </a:lnTo>
                    <a:cubicBezTo>
                      <a:pt x="385" y="766"/>
                      <a:pt x="382" y="777"/>
                      <a:pt x="372" y="781"/>
                    </a:cubicBezTo>
                    <a:lnTo>
                      <a:pt x="372" y="781"/>
                    </a:lnTo>
                    <a:cubicBezTo>
                      <a:pt x="371" y="782"/>
                      <a:pt x="368" y="782"/>
                      <a:pt x="365" y="7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" name="Google Shape;854;p31"/>
            <p:cNvGrpSpPr/>
            <p:nvPr/>
          </p:nvGrpSpPr>
          <p:grpSpPr>
            <a:xfrm>
              <a:off x="8430775" y="275261"/>
              <a:ext cx="388700" cy="528500"/>
              <a:chOff x="5489575" y="3008286"/>
              <a:chExt cx="388700" cy="528500"/>
            </a:xfrm>
          </p:grpSpPr>
          <p:sp>
            <p:nvSpPr>
              <p:cNvPr id="855" name="Google Shape;855;p31"/>
              <p:cNvSpPr/>
              <p:nvPr/>
            </p:nvSpPr>
            <p:spPr>
              <a:xfrm>
                <a:off x="5513441" y="3233326"/>
                <a:ext cx="173890" cy="30346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92" extrusionOk="0">
                    <a:moveTo>
                      <a:pt x="13" y="391"/>
                    </a:moveTo>
                    <a:lnTo>
                      <a:pt x="13" y="391"/>
                    </a:lnTo>
                    <a:cubicBezTo>
                      <a:pt x="11" y="391"/>
                      <a:pt x="9" y="391"/>
                      <a:pt x="8" y="390"/>
                    </a:cubicBezTo>
                    <a:lnTo>
                      <a:pt x="8" y="390"/>
                    </a:lnTo>
                    <a:cubicBezTo>
                      <a:pt x="1" y="386"/>
                      <a:pt x="0" y="378"/>
                      <a:pt x="2" y="372"/>
                    </a:cubicBezTo>
                    <a:lnTo>
                      <a:pt x="195" y="10"/>
                    </a:lnTo>
                    <a:lnTo>
                      <a:pt x="195" y="10"/>
                    </a:lnTo>
                    <a:cubicBezTo>
                      <a:pt x="199" y="4"/>
                      <a:pt x="206" y="0"/>
                      <a:pt x="213" y="4"/>
                    </a:cubicBezTo>
                    <a:lnTo>
                      <a:pt x="213" y="4"/>
                    </a:lnTo>
                    <a:cubicBezTo>
                      <a:pt x="219" y="7"/>
                      <a:pt x="222" y="15"/>
                      <a:pt x="218" y="23"/>
                    </a:cubicBezTo>
                    <a:lnTo>
                      <a:pt x="26" y="385"/>
                    </a:lnTo>
                    <a:lnTo>
                      <a:pt x="26" y="385"/>
                    </a:lnTo>
                    <a:cubicBezTo>
                      <a:pt x="24" y="388"/>
                      <a:pt x="19" y="391"/>
                      <a:pt x="13" y="39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1"/>
              <p:cNvSpPr/>
              <p:nvPr/>
            </p:nvSpPr>
            <p:spPr>
              <a:xfrm>
                <a:off x="5489575" y="3008286"/>
                <a:ext cx="388700" cy="388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1" extrusionOk="0">
                    <a:moveTo>
                      <a:pt x="379" y="500"/>
                    </a:moveTo>
                    <a:lnTo>
                      <a:pt x="379" y="500"/>
                    </a:lnTo>
                    <a:cubicBezTo>
                      <a:pt x="379" y="500"/>
                      <a:pt x="333" y="498"/>
                      <a:pt x="180" y="416"/>
                    </a:cubicBezTo>
                    <a:lnTo>
                      <a:pt x="180" y="416"/>
                    </a:lnTo>
                    <a:cubicBezTo>
                      <a:pt x="28" y="334"/>
                      <a:pt x="0" y="295"/>
                      <a:pt x="0" y="295"/>
                    </a:cubicBezTo>
                    <a:lnTo>
                      <a:pt x="0" y="295"/>
                    </a:lnTo>
                    <a:cubicBezTo>
                      <a:pt x="11" y="254"/>
                      <a:pt x="25" y="250"/>
                      <a:pt x="25" y="250"/>
                    </a:cubicBezTo>
                    <a:lnTo>
                      <a:pt x="51" y="263"/>
                    </a:lnTo>
                    <a:lnTo>
                      <a:pt x="51" y="263"/>
                    </a:lnTo>
                    <a:cubicBezTo>
                      <a:pt x="122" y="301"/>
                      <a:pt x="276" y="81"/>
                      <a:pt x="239" y="61"/>
                    </a:cubicBezTo>
                    <a:lnTo>
                      <a:pt x="239" y="61"/>
                    </a:lnTo>
                    <a:cubicBezTo>
                      <a:pt x="178" y="29"/>
                      <a:pt x="227" y="0"/>
                      <a:pt x="227" y="0"/>
                    </a:cubicBezTo>
                    <a:lnTo>
                      <a:pt x="227" y="0"/>
                    </a:lnTo>
                    <a:lnTo>
                      <a:pt x="227" y="0"/>
                    </a:lnTo>
                    <a:cubicBezTo>
                      <a:pt x="324" y="37"/>
                      <a:pt x="415" y="86"/>
                      <a:pt x="498" y="146"/>
                    </a:cubicBezTo>
                    <a:lnTo>
                      <a:pt x="498" y="146"/>
                    </a:lnTo>
                    <a:lnTo>
                      <a:pt x="498" y="146"/>
                    </a:lnTo>
                    <a:cubicBezTo>
                      <a:pt x="498" y="146"/>
                      <a:pt x="502" y="204"/>
                      <a:pt x="440" y="170"/>
                    </a:cubicBezTo>
                    <a:lnTo>
                      <a:pt x="440" y="170"/>
                    </a:lnTo>
                    <a:cubicBezTo>
                      <a:pt x="403" y="150"/>
                      <a:pt x="308" y="402"/>
                      <a:pt x="378" y="440"/>
                    </a:cubicBezTo>
                    <a:lnTo>
                      <a:pt x="403" y="453"/>
                    </a:lnTo>
                    <a:lnTo>
                      <a:pt x="403" y="453"/>
                    </a:lnTo>
                    <a:cubicBezTo>
                      <a:pt x="403" y="453"/>
                      <a:pt x="407" y="468"/>
                      <a:pt x="379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1"/>
              <p:cNvSpPr/>
              <p:nvPr/>
            </p:nvSpPr>
            <p:spPr>
              <a:xfrm>
                <a:off x="5677104" y="3049203"/>
                <a:ext cx="153432" cy="9206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0" extrusionOk="0">
                    <a:moveTo>
                      <a:pt x="182" y="119"/>
                    </a:moveTo>
                    <a:lnTo>
                      <a:pt x="182" y="119"/>
                    </a:lnTo>
                    <a:cubicBezTo>
                      <a:pt x="180" y="119"/>
                      <a:pt x="178" y="117"/>
                      <a:pt x="176" y="116"/>
                    </a:cubicBezTo>
                    <a:lnTo>
                      <a:pt x="9" y="26"/>
                    </a:lnTo>
                    <a:lnTo>
                      <a:pt x="9" y="26"/>
                    </a:lnTo>
                    <a:cubicBezTo>
                      <a:pt x="1" y="24"/>
                      <a:pt x="0" y="15"/>
                      <a:pt x="2" y="8"/>
                    </a:cubicBezTo>
                    <a:lnTo>
                      <a:pt x="2" y="8"/>
                    </a:lnTo>
                    <a:cubicBezTo>
                      <a:pt x="7" y="3"/>
                      <a:pt x="14" y="0"/>
                      <a:pt x="20" y="4"/>
                    </a:cubicBezTo>
                    <a:lnTo>
                      <a:pt x="189" y="94"/>
                    </a:lnTo>
                    <a:lnTo>
                      <a:pt x="189" y="94"/>
                    </a:lnTo>
                    <a:cubicBezTo>
                      <a:pt x="195" y="96"/>
                      <a:pt x="197" y="105"/>
                      <a:pt x="194" y="112"/>
                    </a:cubicBezTo>
                    <a:lnTo>
                      <a:pt x="194" y="112"/>
                    </a:lnTo>
                    <a:cubicBezTo>
                      <a:pt x="192" y="115"/>
                      <a:pt x="186" y="119"/>
                      <a:pt x="182" y="1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1"/>
              <p:cNvSpPr/>
              <p:nvPr/>
            </p:nvSpPr>
            <p:spPr>
              <a:xfrm>
                <a:off x="5523671" y="3206048"/>
                <a:ext cx="262541" cy="150026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96" extrusionOk="0">
                    <a:moveTo>
                      <a:pt x="323" y="195"/>
                    </a:moveTo>
                    <a:lnTo>
                      <a:pt x="323" y="195"/>
                    </a:lnTo>
                    <a:cubicBezTo>
                      <a:pt x="321" y="195"/>
                      <a:pt x="319" y="195"/>
                      <a:pt x="318" y="193"/>
                    </a:cubicBezTo>
                    <a:lnTo>
                      <a:pt x="318" y="193"/>
                    </a:lnTo>
                    <a:cubicBezTo>
                      <a:pt x="158" y="140"/>
                      <a:pt x="14" y="31"/>
                      <a:pt x="7" y="26"/>
                    </a:cubicBezTo>
                    <a:lnTo>
                      <a:pt x="7" y="26"/>
                    </a:lnTo>
                    <a:cubicBezTo>
                      <a:pt x="1" y="21"/>
                      <a:pt x="0" y="13"/>
                      <a:pt x="5" y="9"/>
                    </a:cubicBezTo>
                    <a:lnTo>
                      <a:pt x="5" y="9"/>
                    </a:lnTo>
                    <a:cubicBezTo>
                      <a:pt x="9" y="1"/>
                      <a:pt x="17" y="0"/>
                      <a:pt x="24" y="5"/>
                    </a:cubicBezTo>
                    <a:lnTo>
                      <a:pt x="24" y="5"/>
                    </a:lnTo>
                    <a:cubicBezTo>
                      <a:pt x="25" y="6"/>
                      <a:pt x="170" y="117"/>
                      <a:pt x="327" y="168"/>
                    </a:cubicBezTo>
                    <a:lnTo>
                      <a:pt x="327" y="168"/>
                    </a:lnTo>
                    <a:cubicBezTo>
                      <a:pt x="333" y="171"/>
                      <a:pt x="337" y="178"/>
                      <a:pt x="335" y="185"/>
                    </a:cubicBezTo>
                    <a:lnTo>
                      <a:pt x="335" y="185"/>
                    </a:lnTo>
                    <a:cubicBezTo>
                      <a:pt x="333" y="191"/>
                      <a:pt x="328" y="195"/>
                      <a:pt x="323" y="19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9" name="Google Shape;859;p31"/>
          <p:cNvGrpSpPr/>
          <p:nvPr/>
        </p:nvGrpSpPr>
        <p:grpSpPr>
          <a:xfrm>
            <a:off x="122631" y="907790"/>
            <a:ext cx="8880154" cy="4134239"/>
            <a:chOff x="122631" y="907790"/>
            <a:chExt cx="8880154" cy="4134239"/>
          </a:xfrm>
        </p:grpSpPr>
        <p:grpSp>
          <p:nvGrpSpPr>
            <p:cNvPr id="860" name="Google Shape;860;p31"/>
            <p:cNvGrpSpPr/>
            <p:nvPr/>
          </p:nvGrpSpPr>
          <p:grpSpPr>
            <a:xfrm rot="10800000">
              <a:off x="122631" y="2567115"/>
              <a:ext cx="311529" cy="578250"/>
              <a:chOff x="1196975" y="5856287"/>
              <a:chExt cx="231775" cy="430213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8" name="Google Shape;868;p31"/>
            <p:cNvGrpSpPr/>
            <p:nvPr/>
          </p:nvGrpSpPr>
          <p:grpSpPr>
            <a:xfrm rot="5400000">
              <a:off x="1861406" y="4597140"/>
              <a:ext cx="311529" cy="578250"/>
              <a:chOff x="1196975" y="5856287"/>
              <a:chExt cx="231775" cy="430213"/>
            </a:xfrm>
          </p:grpSpPr>
          <p:sp>
            <p:nvSpPr>
              <p:cNvPr id="869" name="Google Shape;869;p3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6" name="Google Shape;876;p31"/>
            <p:cNvGrpSpPr/>
            <p:nvPr/>
          </p:nvGrpSpPr>
          <p:grpSpPr>
            <a:xfrm rot="10800000">
              <a:off x="8691256" y="907790"/>
              <a:ext cx="311529" cy="578250"/>
              <a:chOff x="1196975" y="5856287"/>
              <a:chExt cx="231775" cy="430213"/>
            </a:xfrm>
          </p:grpSpPr>
          <p:sp>
            <p:nvSpPr>
              <p:cNvPr id="877" name="Google Shape;877;p3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4" name="Google Shape;884;p31"/>
          <p:cNvGrpSpPr/>
          <p:nvPr/>
        </p:nvGrpSpPr>
        <p:grpSpPr>
          <a:xfrm>
            <a:off x="133113" y="176226"/>
            <a:ext cx="7983429" cy="3547962"/>
            <a:chOff x="133113" y="176226"/>
            <a:chExt cx="7983429" cy="3547962"/>
          </a:xfrm>
        </p:grpSpPr>
        <p:sp>
          <p:nvSpPr>
            <p:cNvPr id="885" name="Google Shape;885;p31"/>
            <p:cNvSpPr/>
            <p:nvPr/>
          </p:nvSpPr>
          <p:spPr>
            <a:xfrm>
              <a:off x="521669" y="1112679"/>
              <a:ext cx="276031" cy="295396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7678284" y="176226"/>
              <a:ext cx="438258" cy="493943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33113" y="3411844"/>
              <a:ext cx="290559" cy="312345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888550" y="1915100"/>
            <a:ext cx="34806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888550" y="775575"/>
            <a:ext cx="11274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888550" y="2709675"/>
            <a:ext cx="27087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 rot="10800000" flipH="1">
            <a:off x="4980557" y="49137"/>
            <a:ext cx="280228" cy="301233"/>
          </a:xfrm>
          <a:custGeom>
            <a:avLst/>
            <a:gdLst/>
            <a:ahLst/>
            <a:cxnLst/>
            <a:rect l="l" t="t" r="r" b="b"/>
            <a:pathLst>
              <a:path w="527" h="568" extrusionOk="0">
                <a:moveTo>
                  <a:pt x="202" y="339"/>
                </a:moveTo>
                <a:cubicBezTo>
                  <a:pt x="132" y="310"/>
                  <a:pt x="65" y="277"/>
                  <a:pt x="0" y="239"/>
                </a:cubicBezTo>
                <a:cubicBezTo>
                  <a:pt x="73" y="226"/>
                  <a:pt x="146" y="213"/>
                  <a:pt x="219" y="200"/>
                </a:cubicBezTo>
                <a:cubicBezTo>
                  <a:pt x="228" y="133"/>
                  <a:pt x="240" y="67"/>
                  <a:pt x="254" y="0"/>
                </a:cubicBezTo>
                <a:lnTo>
                  <a:pt x="257" y="0"/>
                </a:lnTo>
                <a:cubicBezTo>
                  <a:pt x="287" y="59"/>
                  <a:pt x="318" y="118"/>
                  <a:pt x="349" y="177"/>
                </a:cubicBezTo>
                <a:cubicBezTo>
                  <a:pt x="408" y="167"/>
                  <a:pt x="467" y="156"/>
                  <a:pt x="526" y="146"/>
                </a:cubicBezTo>
                <a:cubicBezTo>
                  <a:pt x="487" y="195"/>
                  <a:pt x="448" y="244"/>
                  <a:pt x="409" y="292"/>
                </a:cubicBezTo>
                <a:cubicBezTo>
                  <a:pt x="432" y="338"/>
                  <a:pt x="456" y="384"/>
                  <a:pt x="480" y="429"/>
                </a:cubicBezTo>
                <a:cubicBezTo>
                  <a:pt x="430" y="417"/>
                  <a:pt x="381" y="403"/>
                  <a:pt x="333" y="387"/>
                </a:cubicBezTo>
                <a:cubicBezTo>
                  <a:pt x="285" y="447"/>
                  <a:pt x="237" y="507"/>
                  <a:pt x="189" y="567"/>
                </a:cubicBezTo>
                <a:cubicBezTo>
                  <a:pt x="191" y="491"/>
                  <a:pt x="195" y="415"/>
                  <a:pt x="202" y="3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114632" y="3213543"/>
            <a:ext cx="2306788" cy="1802724"/>
            <a:chOff x="114632" y="3213543"/>
            <a:chExt cx="2306788" cy="1802724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114632" y="3213543"/>
              <a:ext cx="311529" cy="578250"/>
              <a:chOff x="1196975" y="5856287"/>
              <a:chExt cx="231775" cy="430213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 rot="5400000">
              <a:off x="1976531" y="4571378"/>
              <a:ext cx="311529" cy="578250"/>
              <a:chOff x="1196975" y="5856287"/>
              <a:chExt cx="231775" cy="430213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5055284" y="367577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2"/>
          </p:nvPr>
        </p:nvSpPr>
        <p:spPr>
          <a:xfrm>
            <a:off x="1583300" y="367577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3"/>
          </p:nvPr>
        </p:nvSpPr>
        <p:spPr>
          <a:xfrm>
            <a:off x="5055275" y="325547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4"/>
          </p:nvPr>
        </p:nvSpPr>
        <p:spPr>
          <a:xfrm>
            <a:off x="1583075" y="325547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 rot="1723265">
            <a:off x="351819" y="3886468"/>
            <a:ext cx="616726" cy="294504"/>
            <a:chOff x="3406775" y="2479675"/>
            <a:chExt cx="847727" cy="404813"/>
          </a:xfrm>
        </p:grpSpPr>
        <p:sp>
          <p:nvSpPr>
            <p:cNvPr id="115" name="Google Shape;115;p5"/>
            <p:cNvSpPr/>
            <p:nvPr/>
          </p:nvSpPr>
          <p:spPr>
            <a:xfrm>
              <a:off x="3406775" y="2479675"/>
              <a:ext cx="847727" cy="295276"/>
            </a:xfrm>
            <a:custGeom>
              <a:avLst/>
              <a:gdLst/>
              <a:ahLst/>
              <a:cxnLst/>
              <a:rect l="l" t="t" r="r" b="b"/>
              <a:pathLst>
                <a:path w="2353" h="820" extrusionOk="0">
                  <a:moveTo>
                    <a:pt x="2352" y="690"/>
                  </a:moveTo>
                  <a:cubicBezTo>
                    <a:pt x="2302" y="733"/>
                    <a:pt x="2253" y="776"/>
                    <a:pt x="2203" y="819"/>
                  </a:cubicBezTo>
                  <a:cubicBezTo>
                    <a:pt x="2109" y="752"/>
                    <a:pt x="2051" y="632"/>
                    <a:pt x="2068" y="516"/>
                  </a:cubicBezTo>
                  <a:cubicBezTo>
                    <a:pt x="1955" y="567"/>
                    <a:pt x="1805" y="502"/>
                    <a:pt x="1766" y="384"/>
                  </a:cubicBezTo>
                  <a:cubicBezTo>
                    <a:pt x="1711" y="450"/>
                    <a:pt x="1613" y="476"/>
                    <a:pt x="1533" y="446"/>
                  </a:cubicBezTo>
                  <a:cubicBezTo>
                    <a:pt x="1452" y="417"/>
                    <a:pt x="1395" y="334"/>
                    <a:pt x="1395" y="249"/>
                  </a:cubicBezTo>
                  <a:cubicBezTo>
                    <a:pt x="1258" y="326"/>
                    <a:pt x="1065" y="285"/>
                    <a:pt x="972" y="159"/>
                  </a:cubicBezTo>
                  <a:cubicBezTo>
                    <a:pt x="894" y="252"/>
                    <a:pt x="740" y="269"/>
                    <a:pt x="643" y="195"/>
                  </a:cubicBezTo>
                  <a:cubicBezTo>
                    <a:pt x="606" y="336"/>
                    <a:pt x="453" y="436"/>
                    <a:pt x="309" y="413"/>
                  </a:cubicBezTo>
                  <a:cubicBezTo>
                    <a:pt x="336" y="483"/>
                    <a:pt x="328" y="566"/>
                    <a:pt x="287" y="630"/>
                  </a:cubicBezTo>
                  <a:cubicBezTo>
                    <a:pt x="258" y="676"/>
                    <a:pt x="212" y="711"/>
                    <a:pt x="160" y="728"/>
                  </a:cubicBezTo>
                  <a:cubicBezTo>
                    <a:pt x="107" y="698"/>
                    <a:pt x="53" y="668"/>
                    <a:pt x="0" y="639"/>
                  </a:cubicBezTo>
                  <a:cubicBezTo>
                    <a:pt x="56" y="630"/>
                    <a:pt x="108" y="603"/>
                    <a:pt x="146" y="561"/>
                  </a:cubicBezTo>
                  <a:cubicBezTo>
                    <a:pt x="208" y="493"/>
                    <a:pt x="227" y="389"/>
                    <a:pt x="193" y="304"/>
                  </a:cubicBezTo>
                  <a:cubicBezTo>
                    <a:pt x="363" y="310"/>
                    <a:pt x="526" y="172"/>
                    <a:pt x="548" y="3"/>
                  </a:cubicBezTo>
                  <a:cubicBezTo>
                    <a:pt x="665" y="124"/>
                    <a:pt x="885" y="123"/>
                    <a:pt x="1001" y="0"/>
                  </a:cubicBezTo>
                  <a:cubicBezTo>
                    <a:pt x="1095" y="135"/>
                    <a:pt x="1303" y="172"/>
                    <a:pt x="1439" y="78"/>
                  </a:cubicBezTo>
                  <a:cubicBezTo>
                    <a:pt x="1455" y="156"/>
                    <a:pt x="1513" y="224"/>
                    <a:pt x="1587" y="251"/>
                  </a:cubicBezTo>
                  <a:cubicBezTo>
                    <a:pt x="1662" y="278"/>
                    <a:pt x="1750" y="263"/>
                    <a:pt x="1812" y="213"/>
                  </a:cubicBezTo>
                  <a:cubicBezTo>
                    <a:pt x="1869" y="353"/>
                    <a:pt x="2044" y="432"/>
                    <a:pt x="2187" y="382"/>
                  </a:cubicBezTo>
                  <a:cubicBezTo>
                    <a:pt x="2147" y="497"/>
                    <a:pt x="2230" y="639"/>
                    <a:pt x="2351" y="660"/>
                  </a:cubicBezTo>
                  <a:cubicBezTo>
                    <a:pt x="2350" y="670"/>
                    <a:pt x="2351" y="680"/>
                    <a:pt x="2352" y="69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463925" y="2536825"/>
              <a:ext cx="736601" cy="347663"/>
            </a:xfrm>
            <a:custGeom>
              <a:avLst/>
              <a:gdLst/>
              <a:ahLst/>
              <a:cxnLst/>
              <a:rect l="l" t="t" r="r" b="b"/>
              <a:pathLst>
                <a:path w="2044" h="965" extrusionOk="0">
                  <a:moveTo>
                    <a:pt x="2043" y="660"/>
                  </a:moveTo>
                  <a:cubicBezTo>
                    <a:pt x="1927" y="762"/>
                    <a:pt x="1810" y="863"/>
                    <a:pt x="1694" y="964"/>
                  </a:cubicBezTo>
                  <a:cubicBezTo>
                    <a:pt x="1673" y="860"/>
                    <a:pt x="1604" y="767"/>
                    <a:pt x="1512" y="717"/>
                  </a:cubicBezTo>
                  <a:cubicBezTo>
                    <a:pt x="1416" y="665"/>
                    <a:pt x="1296" y="658"/>
                    <a:pt x="1195" y="701"/>
                  </a:cubicBezTo>
                  <a:cubicBezTo>
                    <a:pt x="1114" y="549"/>
                    <a:pt x="927" y="462"/>
                    <a:pt x="759" y="497"/>
                  </a:cubicBezTo>
                  <a:cubicBezTo>
                    <a:pt x="604" y="529"/>
                    <a:pt x="476" y="662"/>
                    <a:pt x="445" y="817"/>
                  </a:cubicBezTo>
                  <a:cubicBezTo>
                    <a:pt x="297" y="734"/>
                    <a:pt x="148" y="651"/>
                    <a:pt x="0" y="569"/>
                  </a:cubicBezTo>
                  <a:cubicBezTo>
                    <a:pt x="52" y="552"/>
                    <a:pt x="98" y="517"/>
                    <a:pt x="127" y="471"/>
                  </a:cubicBezTo>
                  <a:cubicBezTo>
                    <a:pt x="168" y="407"/>
                    <a:pt x="176" y="324"/>
                    <a:pt x="149" y="254"/>
                  </a:cubicBezTo>
                  <a:cubicBezTo>
                    <a:pt x="293" y="277"/>
                    <a:pt x="446" y="177"/>
                    <a:pt x="483" y="36"/>
                  </a:cubicBezTo>
                  <a:cubicBezTo>
                    <a:pt x="580" y="110"/>
                    <a:pt x="734" y="93"/>
                    <a:pt x="812" y="0"/>
                  </a:cubicBezTo>
                  <a:cubicBezTo>
                    <a:pt x="905" y="126"/>
                    <a:pt x="1098" y="167"/>
                    <a:pt x="1235" y="90"/>
                  </a:cubicBezTo>
                  <a:cubicBezTo>
                    <a:pt x="1235" y="175"/>
                    <a:pt x="1292" y="258"/>
                    <a:pt x="1373" y="287"/>
                  </a:cubicBezTo>
                  <a:cubicBezTo>
                    <a:pt x="1453" y="317"/>
                    <a:pt x="1551" y="291"/>
                    <a:pt x="1606" y="225"/>
                  </a:cubicBezTo>
                  <a:cubicBezTo>
                    <a:pt x="1645" y="343"/>
                    <a:pt x="1795" y="408"/>
                    <a:pt x="1908" y="357"/>
                  </a:cubicBezTo>
                  <a:cubicBezTo>
                    <a:pt x="1891" y="473"/>
                    <a:pt x="1949" y="593"/>
                    <a:pt x="2043" y="6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3738562" y="2557462"/>
              <a:ext cx="23812" cy="130175"/>
            </a:xfrm>
            <a:custGeom>
              <a:avLst/>
              <a:gdLst/>
              <a:ahLst/>
              <a:cxnLst/>
              <a:rect l="l" t="t" r="r" b="b"/>
              <a:pathLst>
                <a:path w="64" h="362" extrusionOk="0">
                  <a:moveTo>
                    <a:pt x="16" y="361"/>
                  </a:moveTo>
                  <a:cubicBezTo>
                    <a:pt x="15" y="361"/>
                    <a:pt x="15" y="361"/>
                    <a:pt x="14" y="360"/>
                  </a:cubicBezTo>
                  <a:cubicBezTo>
                    <a:pt x="6" y="360"/>
                    <a:pt x="0" y="352"/>
                    <a:pt x="1" y="344"/>
                  </a:cubicBezTo>
                  <a:lnTo>
                    <a:pt x="33" y="14"/>
                  </a:lnTo>
                  <a:cubicBezTo>
                    <a:pt x="33" y="6"/>
                    <a:pt x="41" y="0"/>
                    <a:pt x="49" y="1"/>
                  </a:cubicBezTo>
                  <a:cubicBezTo>
                    <a:pt x="57" y="1"/>
                    <a:pt x="63" y="9"/>
                    <a:pt x="62" y="17"/>
                  </a:cubicBezTo>
                  <a:lnTo>
                    <a:pt x="30" y="347"/>
                  </a:lnTo>
                  <a:cubicBezTo>
                    <a:pt x="30" y="355"/>
                    <a:pt x="23" y="361"/>
                    <a:pt x="16" y="3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3760787" y="2632075"/>
              <a:ext cx="15875" cy="55562"/>
            </a:xfrm>
            <a:custGeom>
              <a:avLst/>
              <a:gdLst/>
              <a:ahLst/>
              <a:cxnLst/>
              <a:rect l="l" t="t" r="r" b="b"/>
              <a:pathLst>
                <a:path w="46" h="153" extrusionOk="0">
                  <a:moveTo>
                    <a:pt x="16" y="152"/>
                  </a:moveTo>
                  <a:cubicBezTo>
                    <a:pt x="16" y="152"/>
                    <a:pt x="15" y="152"/>
                    <a:pt x="15" y="151"/>
                  </a:cubicBezTo>
                  <a:cubicBezTo>
                    <a:pt x="6" y="151"/>
                    <a:pt x="0" y="143"/>
                    <a:pt x="1" y="135"/>
                  </a:cubicBezTo>
                  <a:lnTo>
                    <a:pt x="14" y="14"/>
                  </a:lnTo>
                  <a:cubicBezTo>
                    <a:pt x="15" y="5"/>
                    <a:pt x="23" y="0"/>
                    <a:pt x="31" y="0"/>
                  </a:cubicBezTo>
                  <a:cubicBezTo>
                    <a:pt x="39" y="1"/>
                    <a:pt x="45" y="9"/>
                    <a:pt x="44" y="17"/>
                  </a:cubicBezTo>
                  <a:lnTo>
                    <a:pt x="31" y="138"/>
                  </a:lnTo>
                  <a:cubicBezTo>
                    <a:pt x="30" y="146"/>
                    <a:pt x="24" y="152"/>
                    <a:pt x="16" y="15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894137" y="2654300"/>
              <a:ext cx="53975" cy="112712"/>
            </a:xfrm>
            <a:custGeom>
              <a:avLst/>
              <a:gdLst/>
              <a:ahLst/>
              <a:cxnLst/>
              <a:rect l="l" t="t" r="r" b="b"/>
              <a:pathLst>
                <a:path w="152" h="311" extrusionOk="0">
                  <a:moveTo>
                    <a:pt x="17" y="310"/>
                  </a:moveTo>
                  <a:cubicBezTo>
                    <a:pt x="15" y="310"/>
                    <a:pt x="13" y="310"/>
                    <a:pt x="12" y="309"/>
                  </a:cubicBezTo>
                  <a:cubicBezTo>
                    <a:pt x="4" y="306"/>
                    <a:pt x="0" y="297"/>
                    <a:pt x="4" y="290"/>
                  </a:cubicBezTo>
                  <a:lnTo>
                    <a:pt x="121" y="11"/>
                  </a:lnTo>
                  <a:cubicBezTo>
                    <a:pt x="124" y="3"/>
                    <a:pt x="133" y="0"/>
                    <a:pt x="140" y="3"/>
                  </a:cubicBezTo>
                  <a:cubicBezTo>
                    <a:pt x="148" y="6"/>
                    <a:pt x="151" y="15"/>
                    <a:pt x="148" y="22"/>
                  </a:cubicBezTo>
                  <a:lnTo>
                    <a:pt x="31" y="301"/>
                  </a:lnTo>
                  <a:cubicBezTo>
                    <a:pt x="29" y="307"/>
                    <a:pt x="23" y="310"/>
                    <a:pt x="17" y="31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10800000">
            <a:off x="267956" y="4355628"/>
            <a:ext cx="311529" cy="578250"/>
            <a:chOff x="1196975" y="5856287"/>
            <a:chExt cx="231775" cy="430213"/>
          </a:xfrm>
        </p:grpSpPr>
        <p:sp>
          <p:nvSpPr>
            <p:cNvPr id="121" name="Google Shape;121;p5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" name="Google Shape;130;p6"/>
          <p:cNvGrpSpPr/>
          <p:nvPr/>
        </p:nvGrpSpPr>
        <p:grpSpPr>
          <a:xfrm>
            <a:off x="-518633" y="1773571"/>
            <a:ext cx="10764919" cy="4583842"/>
            <a:chOff x="-518633" y="1773571"/>
            <a:chExt cx="10764919" cy="4583842"/>
          </a:xfrm>
        </p:grpSpPr>
        <p:grpSp>
          <p:nvGrpSpPr>
            <p:cNvPr id="131" name="Google Shape;131;p6"/>
            <p:cNvGrpSpPr/>
            <p:nvPr/>
          </p:nvGrpSpPr>
          <p:grpSpPr>
            <a:xfrm flipH="1">
              <a:off x="-518633" y="1773571"/>
              <a:ext cx="1232021" cy="2584750"/>
              <a:chOff x="6589696" y="4258501"/>
              <a:chExt cx="972700" cy="2040700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6656854" y="4451306"/>
                <a:ext cx="327121" cy="36178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36" extrusionOk="0">
                    <a:moveTo>
                      <a:pt x="507" y="0"/>
                    </a:moveTo>
                    <a:cubicBezTo>
                      <a:pt x="561" y="66"/>
                      <a:pt x="604" y="142"/>
                      <a:pt x="628" y="224"/>
                    </a:cubicBezTo>
                    <a:cubicBezTo>
                      <a:pt x="667" y="357"/>
                      <a:pt x="652" y="510"/>
                      <a:pt x="573" y="623"/>
                    </a:cubicBezTo>
                    <a:cubicBezTo>
                      <a:pt x="572" y="623"/>
                      <a:pt x="572" y="623"/>
                      <a:pt x="572" y="622"/>
                    </a:cubicBezTo>
                    <a:cubicBezTo>
                      <a:pt x="570" y="626"/>
                      <a:pt x="568" y="630"/>
                      <a:pt x="565" y="634"/>
                    </a:cubicBezTo>
                    <a:cubicBezTo>
                      <a:pt x="564" y="636"/>
                      <a:pt x="562" y="638"/>
                      <a:pt x="560" y="640"/>
                    </a:cubicBezTo>
                    <a:cubicBezTo>
                      <a:pt x="543" y="665"/>
                      <a:pt x="516" y="691"/>
                      <a:pt x="474" y="708"/>
                    </a:cubicBezTo>
                    <a:cubicBezTo>
                      <a:pt x="408" y="735"/>
                      <a:pt x="350" y="722"/>
                      <a:pt x="315" y="708"/>
                    </a:cubicBezTo>
                    <a:cubicBezTo>
                      <a:pt x="316" y="709"/>
                      <a:pt x="316" y="711"/>
                      <a:pt x="316" y="712"/>
                    </a:cubicBezTo>
                    <a:cubicBezTo>
                      <a:pt x="203" y="664"/>
                      <a:pt x="108" y="574"/>
                      <a:pt x="45" y="467"/>
                    </a:cubicBezTo>
                    <a:cubicBezTo>
                      <a:pt x="28" y="438"/>
                      <a:pt x="13" y="408"/>
                      <a:pt x="0" y="377"/>
                    </a:cubicBezTo>
                    <a:cubicBezTo>
                      <a:pt x="52" y="372"/>
                      <a:pt x="89" y="308"/>
                      <a:pt x="144" y="303"/>
                    </a:cubicBezTo>
                    <a:cubicBezTo>
                      <a:pt x="189" y="299"/>
                      <a:pt x="226" y="337"/>
                      <a:pt x="249" y="376"/>
                    </a:cubicBezTo>
                    <a:cubicBezTo>
                      <a:pt x="272" y="414"/>
                      <a:pt x="290" y="459"/>
                      <a:pt x="326" y="486"/>
                    </a:cubicBezTo>
                    <a:cubicBezTo>
                      <a:pt x="357" y="510"/>
                      <a:pt x="401" y="517"/>
                      <a:pt x="439" y="503"/>
                    </a:cubicBezTo>
                    <a:cubicBezTo>
                      <a:pt x="476" y="490"/>
                      <a:pt x="506" y="456"/>
                      <a:pt x="514" y="417"/>
                    </a:cubicBezTo>
                    <a:cubicBezTo>
                      <a:pt x="526" y="363"/>
                      <a:pt x="500" y="309"/>
                      <a:pt x="477" y="259"/>
                    </a:cubicBezTo>
                    <a:cubicBezTo>
                      <a:pt x="454" y="209"/>
                      <a:pt x="433" y="151"/>
                      <a:pt x="454" y="100"/>
                    </a:cubicBezTo>
                    <a:cubicBezTo>
                      <a:pt x="465" y="73"/>
                      <a:pt x="487" y="53"/>
                      <a:pt x="499" y="27"/>
                    </a:cubicBezTo>
                    <a:cubicBezTo>
                      <a:pt x="502" y="18"/>
                      <a:pt x="505" y="9"/>
                      <a:pt x="50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6589696" y="4258501"/>
                <a:ext cx="327121" cy="44843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12" extrusionOk="0">
                    <a:moveTo>
                      <a:pt x="627" y="298"/>
                    </a:moveTo>
                    <a:cubicBezTo>
                      <a:pt x="642" y="327"/>
                      <a:pt x="650" y="362"/>
                      <a:pt x="644" y="394"/>
                    </a:cubicBezTo>
                    <a:cubicBezTo>
                      <a:pt x="642" y="403"/>
                      <a:pt x="639" y="412"/>
                      <a:pt x="636" y="421"/>
                    </a:cubicBezTo>
                    <a:cubicBezTo>
                      <a:pt x="624" y="447"/>
                      <a:pt x="602" y="467"/>
                      <a:pt x="591" y="494"/>
                    </a:cubicBezTo>
                    <a:cubicBezTo>
                      <a:pt x="570" y="545"/>
                      <a:pt x="591" y="603"/>
                      <a:pt x="614" y="653"/>
                    </a:cubicBezTo>
                    <a:cubicBezTo>
                      <a:pt x="637" y="703"/>
                      <a:pt x="663" y="757"/>
                      <a:pt x="651" y="811"/>
                    </a:cubicBezTo>
                    <a:cubicBezTo>
                      <a:pt x="643" y="850"/>
                      <a:pt x="613" y="884"/>
                      <a:pt x="576" y="897"/>
                    </a:cubicBezTo>
                    <a:cubicBezTo>
                      <a:pt x="538" y="911"/>
                      <a:pt x="494" y="904"/>
                      <a:pt x="463" y="880"/>
                    </a:cubicBezTo>
                    <a:cubicBezTo>
                      <a:pt x="427" y="853"/>
                      <a:pt x="409" y="808"/>
                      <a:pt x="386" y="770"/>
                    </a:cubicBezTo>
                    <a:cubicBezTo>
                      <a:pt x="363" y="731"/>
                      <a:pt x="326" y="693"/>
                      <a:pt x="281" y="697"/>
                    </a:cubicBezTo>
                    <a:cubicBezTo>
                      <a:pt x="226" y="702"/>
                      <a:pt x="189" y="766"/>
                      <a:pt x="137" y="771"/>
                    </a:cubicBezTo>
                    <a:cubicBezTo>
                      <a:pt x="133" y="772"/>
                      <a:pt x="128" y="772"/>
                      <a:pt x="124" y="771"/>
                    </a:cubicBezTo>
                    <a:cubicBezTo>
                      <a:pt x="99" y="768"/>
                      <a:pt x="77" y="751"/>
                      <a:pt x="64" y="729"/>
                    </a:cubicBezTo>
                    <a:cubicBezTo>
                      <a:pt x="52" y="707"/>
                      <a:pt x="46" y="682"/>
                      <a:pt x="42" y="658"/>
                    </a:cubicBezTo>
                    <a:lnTo>
                      <a:pt x="40" y="658"/>
                    </a:lnTo>
                    <a:cubicBezTo>
                      <a:pt x="0" y="462"/>
                      <a:pt x="19" y="255"/>
                      <a:pt x="95" y="70"/>
                    </a:cubicBezTo>
                    <a:cubicBezTo>
                      <a:pt x="104" y="46"/>
                      <a:pt x="117" y="21"/>
                      <a:pt x="141" y="10"/>
                    </a:cubicBezTo>
                    <a:cubicBezTo>
                      <a:pt x="163" y="0"/>
                      <a:pt x="190" y="7"/>
                      <a:pt x="213" y="14"/>
                    </a:cubicBezTo>
                    <a:cubicBezTo>
                      <a:pt x="335" y="53"/>
                      <a:pt x="449" y="117"/>
                      <a:pt x="546" y="202"/>
                    </a:cubicBezTo>
                    <a:cubicBezTo>
                      <a:pt x="578" y="229"/>
                      <a:pt x="608" y="260"/>
                      <a:pt x="627" y="29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6890822" y="5044887"/>
                <a:ext cx="671573" cy="1254314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554" extrusionOk="0">
                    <a:moveTo>
                      <a:pt x="431" y="0"/>
                    </a:moveTo>
                    <a:cubicBezTo>
                      <a:pt x="620" y="343"/>
                      <a:pt x="840" y="768"/>
                      <a:pt x="970" y="1101"/>
                    </a:cubicBezTo>
                    <a:cubicBezTo>
                      <a:pt x="1232" y="1770"/>
                      <a:pt x="1364" y="2420"/>
                      <a:pt x="1200" y="2486"/>
                    </a:cubicBezTo>
                    <a:cubicBezTo>
                      <a:pt x="1035" y="2553"/>
                      <a:pt x="676" y="1995"/>
                      <a:pt x="397" y="1334"/>
                    </a:cubicBezTo>
                    <a:cubicBezTo>
                      <a:pt x="252" y="989"/>
                      <a:pt x="106" y="503"/>
                      <a:pt x="0" y="116"/>
                    </a:cubicBezTo>
                    <a:cubicBezTo>
                      <a:pt x="0" y="116"/>
                      <a:pt x="103" y="193"/>
                      <a:pt x="244" y="135"/>
                    </a:cubicBezTo>
                    <a:cubicBezTo>
                      <a:pt x="385" y="78"/>
                      <a:pt x="431" y="0"/>
                      <a:pt x="43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6812833" y="4756763"/>
                <a:ext cx="290293" cy="38344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79" extrusionOk="0">
                    <a:moveTo>
                      <a:pt x="590" y="585"/>
                    </a:moveTo>
                    <a:cubicBezTo>
                      <a:pt x="590" y="585"/>
                      <a:pt x="544" y="663"/>
                      <a:pt x="403" y="720"/>
                    </a:cubicBezTo>
                    <a:cubicBezTo>
                      <a:pt x="262" y="778"/>
                      <a:pt x="159" y="701"/>
                      <a:pt x="159" y="701"/>
                    </a:cubicBezTo>
                    <a:cubicBezTo>
                      <a:pt x="76" y="397"/>
                      <a:pt x="17" y="154"/>
                      <a:pt x="1" y="90"/>
                    </a:cubicBezTo>
                    <a:cubicBezTo>
                      <a:pt x="1" y="89"/>
                      <a:pt x="1" y="87"/>
                      <a:pt x="0" y="86"/>
                    </a:cubicBezTo>
                    <a:cubicBezTo>
                      <a:pt x="35" y="100"/>
                      <a:pt x="93" y="113"/>
                      <a:pt x="159" y="86"/>
                    </a:cubicBezTo>
                    <a:cubicBezTo>
                      <a:pt x="201" y="69"/>
                      <a:pt x="228" y="43"/>
                      <a:pt x="245" y="18"/>
                    </a:cubicBezTo>
                    <a:cubicBezTo>
                      <a:pt x="247" y="16"/>
                      <a:pt x="249" y="14"/>
                      <a:pt x="250" y="12"/>
                    </a:cubicBezTo>
                    <a:cubicBezTo>
                      <a:pt x="253" y="8"/>
                      <a:pt x="255" y="4"/>
                      <a:pt x="257" y="0"/>
                    </a:cubicBezTo>
                    <a:cubicBezTo>
                      <a:pt x="257" y="1"/>
                      <a:pt x="257" y="1"/>
                      <a:pt x="258" y="1"/>
                    </a:cubicBezTo>
                    <a:cubicBezTo>
                      <a:pt x="302" y="76"/>
                      <a:pt x="436" y="303"/>
                      <a:pt x="590" y="5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6797667" y="4735099"/>
                <a:ext cx="71490" cy="7148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32" y="145"/>
                    </a:moveTo>
                    <a:cubicBezTo>
                      <a:pt x="129" y="145"/>
                      <a:pt x="127" y="144"/>
                      <a:pt x="124" y="142"/>
                    </a:cubicBezTo>
                    <a:lnTo>
                      <a:pt x="4" y="19"/>
                    </a:lnTo>
                    <a:cubicBezTo>
                      <a:pt x="0" y="15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lnTo>
                      <a:pt x="140" y="126"/>
                    </a:lnTo>
                    <a:cubicBezTo>
                      <a:pt x="144" y="131"/>
                      <a:pt x="144" y="137"/>
                      <a:pt x="140" y="142"/>
                    </a:cubicBezTo>
                    <a:cubicBezTo>
                      <a:pt x="138" y="144"/>
                      <a:pt x="135" y="145"/>
                      <a:pt x="132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6845328" y="4722101"/>
                <a:ext cx="49826" cy="801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2" extrusionOk="0">
                    <a:moveTo>
                      <a:pt x="87" y="161"/>
                    </a:moveTo>
                    <a:cubicBezTo>
                      <a:pt x="83" y="161"/>
                      <a:pt x="79" y="159"/>
                      <a:pt x="77" y="156"/>
                    </a:cubicBezTo>
                    <a:lnTo>
                      <a:pt x="3" y="18"/>
                    </a:lnTo>
                    <a:cubicBezTo>
                      <a:pt x="0" y="13"/>
                      <a:pt x="2" y="6"/>
                      <a:pt x="7" y="3"/>
                    </a:cubicBezTo>
                    <a:cubicBezTo>
                      <a:pt x="12" y="0"/>
                      <a:pt x="19" y="2"/>
                      <a:pt x="22" y="8"/>
                    </a:cubicBezTo>
                    <a:lnTo>
                      <a:pt x="96" y="145"/>
                    </a:lnTo>
                    <a:cubicBezTo>
                      <a:pt x="99" y="150"/>
                      <a:pt x="97" y="157"/>
                      <a:pt x="92" y="160"/>
                    </a:cubicBezTo>
                    <a:cubicBezTo>
                      <a:pt x="90" y="161"/>
                      <a:pt x="89" y="161"/>
                      <a:pt x="87" y="1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6888655" y="4724267"/>
                <a:ext cx="25996" cy="69323"/>
              </a:xfrm>
              <a:custGeom>
                <a:avLst/>
                <a:gdLst/>
                <a:ahLst/>
                <a:cxnLst/>
                <a:rect l="l" t="t" r="r" b="b"/>
                <a:pathLst>
                  <a:path w="52" h="140" extrusionOk="0">
                    <a:moveTo>
                      <a:pt x="39" y="139"/>
                    </a:moveTo>
                    <a:cubicBezTo>
                      <a:pt x="34" y="139"/>
                      <a:pt x="29" y="136"/>
                      <a:pt x="28" y="131"/>
                    </a:cubicBezTo>
                    <a:lnTo>
                      <a:pt x="1" y="15"/>
                    </a:lnTo>
                    <a:cubicBezTo>
                      <a:pt x="0" y="9"/>
                      <a:pt x="4" y="3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lnTo>
                      <a:pt x="49" y="126"/>
                    </a:lnTo>
                    <a:cubicBezTo>
                      <a:pt x="51" y="132"/>
                      <a:pt x="47" y="137"/>
                      <a:pt x="41" y="139"/>
                    </a:cubicBezTo>
                    <a:cubicBezTo>
                      <a:pt x="40" y="139"/>
                      <a:pt x="40" y="139"/>
                      <a:pt x="39" y="1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6611359" y="4312660"/>
                <a:ext cx="43328" cy="275126"/>
              </a:xfrm>
              <a:custGeom>
                <a:avLst/>
                <a:gdLst/>
                <a:ahLst/>
                <a:cxnLst/>
                <a:rect l="l" t="t" r="r" b="b"/>
                <a:pathLst>
                  <a:path w="89" h="562" extrusionOk="0">
                    <a:moveTo>
                      <a:pt x="73" y="561"/>
                    </a:moveTo>
                    <a:cubicBezTo>
                      <a:pt x="68" y="561"/>
                      <a:pt x="64" y="558"/>
                      <a:pt x="63" y="554"/>
                    </a:cubicBezTo>
                    <a:cubicBezTo>
                      <a:pt x="0" y="380"/>
                      <a:pt x="1" y="181"/>
                      <a:pt x="66" y="8"/>
                    </a:cubicBezTo>
                    <a:cubicBezTo>
                      <a:pt x="68" y="3"/>
                      <a:pt x="74" y="0"/>
                      <a:pt x="80" y="2"/>
                    </a:cubicBezTo>
                    <a:cubicBezTo>
                      <a:pt x="85" y="4"/>
                      <a:pt x="88" y="10"/>
                      <a:pt x="86" y="16"/>
                    </a:cubicBezTo>
                    <a:cubicBezTo>
                      <a:pt x="24" y="184"/>
                      <a:pt x="22" y="377"/>
                      <a:pt x="83" y="546"/>
                    </a:cubicBezTo>
                    <a:cubicBezTo>
                      <a:pt x="85" y="552"/>
                      <a:pt x="82" y="558"/>
                      <a:pt x="77" y="560"/>
                    </a:cubicBezTo>
                    <a:cubicBezTo>
                      <a:pt x="75" y="561"/>
                      <a:pt x="74" y="561"/>
                      <a:pt x="73" y="5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6927650" y="5090381"/>
                <a:ext cx="71490" cy="16897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42" extrusionOk="0">
                    <a:moveTo>
                      <a:pt x="12" y="341"/>
                    </a:moveTo>
                    <a:cubicBezTo>
                      <a:pt x="11" y="341"/>
                      <a:pt x="10" y="341"/>
                      <a:pt x="8" y="340"/>
                    </a:cubicBezTo>
                    <a:cubicBezTo>
                      <a:pt x="3" y="338"/>
                      <a:pt x="0" y="332"/>
                      <a:pt x="2" y="326"/>
                    </a:cubicBezTo>
                    <a:lnTo>
                      <a:pt x="123" y="9"/>
                    </a:lnTo>
                    <a:cubicBezTo>
                      <a:pt x="125" y="3"/>
                      <a:pt x="131" y="0"/>
                      <a:pt x="137" y="3"/>
                    </a:cubicBezTo>
                    <a:cubicBezTo>
                      <a:pt x="143" y="5"/>
                      <a:pt x="145" y="11"/>
                      <a:pt x="143" y="17"/>
                    </a:cubicBezTo>
                    <a:lnTo>
                      <a:pt x="22" y="334"/>
                    </a:lnTo>
                    <a:cubicBezTo>
                      <a:pt x="21" y="338"/>
                      <a:pt x="17" y="341"/>
                      <a:pt x="12" y="3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6955813" y="5055720"/>
                <a:ext cx="116984" cy="307622"/>
              </a:xfrm>
              <a:custGeom>
                <a:avLst/>
                <a:gdLst/>
                <a:ahLst/>
                <a:cxnLst/>
                <a:rect l="l" t="t" r="r" b="b"/>
                <a:pathLst>
                  <a:path w="237" h="625" extrusionOk="0">
                    <a:moveTo>
                      <a:pt x="13" y="624"/>
                    </a:moveTo>
                    <a:cubicBezTo>
                      <a:pt x="12" y="624"/>
                      <a:pt x="10" y="624"/>
                      <a:pt x="9" y="623"/>
                    </a:cubicBezTo>
                    <a:cubicBezTo>
                      <a:pt x="3" y="621"/>
                      <a:pt x="0" y="615"/>
                      <a:pt x="2" y="609"/>
                    </a:cubicBezTo>
                    <a:lnTo>
                      <a:pt x="213" y="9"/>
                    </a:lnTo>
                    <a:cubicBezTo>
                      <a:pt x="215" y="3"/>
                      <a:pt x="221" y="0"/>
                      <a:pt x="227" y="2"/>
                    </a:cubicBezTo>
                    <a:cubicBezTo>
                      <a:pt x="233" y="4"/>
                      <a:pt x="236" y="10"/>
                      <a:pt x="234" y="16"/>
                    </a:cubicBezTo>
                    <a:lnTo>
                      <a:pt x="23" y="617"/>
                    </a:lnTo>
                    <a:cubicBezTo>
                      <a:pt x="22" y="621"/>
                      <a:pt x="17" y="624"/>
                      <a:pt x="13" y="6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 rot="7746633">
              <a:off x="7205367" y="3432229"/>
              <a:ext cx="2614285" cy="2343526"/>
              <a:chOff x="84238" y="4032313"/>
              <a:chExt cx="1846948" cy="1655661"/>
            </a:xfrm>
          </p:grpSpPr>
          <p:sp>
            <p:nvSpPr>
              <p:cNvPr id="143" name="Google Shape;143;p6"/>
              <p:cNvSpPr/>
              <p:nvPr/>
            </p:nvSpPr>
            <p:spPr>
              <a:xfrm rot="6299997">
                <a:off x="360375" y="4077545"/>
                <a:ext cx="1294673" cy="1565196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3571" extrusionOk="0">
                    <a:moveTo>
                      <a:pt x="504" y="0"/>
                    </a:moveTo>
                    <a:lnTo>
                      <a:pt x="2955" y="3570"/>
                    </a:lnTo>
                    <a:lnTo>
                      <a:pt x="0" y="3264"/>
                    </a:lnTo>
                    <a:lnTo>
                      <a:pt x="504" y="0"/>
                    </a:lnTo>
                    <a:close/>
                    <a:moveTo>
                      <a:pt x="1782" y="2873"/>
                    </a:moveTo>
                    <a:lnTo>
                      <a:pt x="850" y="1516"/>
                    </a:lnTo>
                    <a:lnTo>
                      <a:pt x="658" y="2756"/>
                    </a:lnTo>
                    <a:lnTo>
                      <a:pt x="1782" y="28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 rot="6300009">
                <a:off x="186006" y="5140040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7"/>
                      <a:pt x="4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29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19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 rot="6299992">
                <a:off x="352274" y="5117800"/>
                <a:ext cx="69564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2" extrusionOk="0">
                    <a:moveTo>
                      <a:pt x="17" y="111"/>
                    </a:moveTo>
                    <a:cubicBezTo>
                      <a:pt x="13" y="111"/>
                      <a:pt x="8" y="109"/>
                      <a:pt x="5" y="104"/>
                    </a:cubicBezTo>
                    <a:cubicBezTo>
                      <a:pt x="0" y="97"/>
                      <a:pt x="3" y="88"/>
                      <a:pt x="9" y="84"/>
                    </a:cubicBezTo>
                    <a:lnTo>
                      <a:pt x="134" y="5"/>
                    </a:lnTo>
                    <a:cubicBezTo>
                      <a:pt x="141" y="0"/>
                      <a:pt x="150" y="2"/>
                      <a:pt x="154" y="9"/>
                    </a:cubicBezTo>
                    <a:cubicBezTo>
                      <a:pt x="159" y="16"/>
                      <a:pt x="157" y="25"/>
                      <a:pt x="150" y="30"/>
                    </a:cubicBezTo>
                    <a:lnTo>
                      <a:pt x="25" y="109"/>
                    </a:lnTo>
                    <a:cubicBezTo>
                      <a:pt x="23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 rot="6300009">
                <a:off x="475529" y="5037572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 rot="6300006">
                <a:off x="643664" y="5015832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49" y="2"/>
                      <a:pt x="154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5" y="109"/>
                    </a:lnTo>
                    <a:cubicBezTo>
                      <a:pt x="22" y="110"/>
                      <a:pt x="19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 rot="6300009">
                <a:off x="766920" y="4935603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5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3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 rot="6300006">
                <a:off x="933188" y="4913364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50" y="2"/>
                      <a:pt x="154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5" y="109"/>
                    </a:lnTo>
                    <a:cubicBezTo>
                      <a:pt x="22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 rot="6299991">
                <a:off x="1055944" y="4835001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60" extrusionOk="0">
                    <a:moveTo>
                      <a:pt x="16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5" y="0"/>
                      <a:pt x="225" y="2"/>
                      <a:pt x="229" y="9"/>
                    </a:cubicBezTo>
                    <a:cubicBezTo>
                      <a:pt x="233" y="16"/>
                      <a:pt x="231" y="25"/>
                      <a:pt x="224" y="30"/>
                    </a:cubicBezTo>
                    <a:lnTo>
                      <a:pt x="24" y="157"/>
                    </a:lnTo>
                    <a:cubicBezTo>
                      <a:pt x="22" y="158"/>
                      <a:pt x="19" y="159"/>
                      <a:pt x="16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 rot="6299992">
                <a:off x="1224079" y="4813261"/>
                <a:ext cx="69564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5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4" y="5"/>
                    </a:lnTo>
                    <a:cubicBezTo>
                      <a:pt x="141" y="0"/>
                      <a:pt x="150" y="2"/>
                      <a:pt x="154" y="9"/>
                    </a:cubicBezTo>
                    <a:cubicBezTo>
                      <a:pt x="159" y="16"/>
                      <a:pt x="157" y="25"/>
                      <a:pt x="150" y="30"/>
                    </a:cubicBezTo>
                    <a:lnTo>
                      <a:pt x="25" y="109"/>
                    </a:lnTo>
                    <a:cubicBezTo>
                      <a:pt x="23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 rot="6300009">
                <a:off x="1345467" y="4732533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29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19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 rot="6300006">
                <a:off x="1513602" y="4710793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49" y="2"/>
                      <a:pt x="153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4" y="109"/>
                    </a:lnTo>
                    <a:cubicBezTo>
                      <a:pt x="22" y="110"/>
                      <a:pt x="19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 rot="6300009">
                <a:off x="1636858" y="4630564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 rot="6300008">
                <a:off x="559825" y="4352916"/>
                <a:ext cx="649272" cy="732356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672" extrusionOk="0">
                    <a:moveTo>
                      <a:pt x="1464" y="1671"/>
                    </a:moveTo>
                    <a:cubicBezTo>
                      <a:pt x="1464" y="1671"/>
                      <a:pt x="1464" y="1671"/>
                      <a:pt x="1463" y="1671"/>
                    </a:cubicBezTo>
                    <a:lnTo>
                      <a:pt x="14" y="1570"/>
                    </a:lnTo>
                    <a:cubicBezTo>
                      <a:pt x="10" y="1570"/>
                      <a:pt x="6" y="1568"/>
                      <a:pt x="4" y="1564"/>
                    </a:cubicBezTo>
                    <a:cubicBezTo>
                      <a:pt x="1" y="1561"/>
                      <a:pt x="0" y="1556"/>
                      <a:pt x="1" y="1552"/>
                    </a:cubicBezTo>
                    <a:lnTo>
                      <a:pt x="350" y="12"/>
                    </a:lnTo>
                    <a:cubicBezTo>
                      <a:pt x="351" y="6"/>
                      <a:pt x="356" y="2"/>
                      <a:pt x="362" y="1"/>
                    </a:cubicBezTo>
                    <a:cubicBezTo>
                      <a:pt x="368" y="0"/>
                      <a:pt x="373" y="2"/>
                      <a:pt x="377" y="7"/>
                    </a:cubicBezTo>
                    <a:lnTo>
                      <a:pt x="1477" y="1648"/>
                    </a:lnTo>
                    <a:cubicBezTo>
                      <a:pt x="1480" y="1653"/>
                      <a:pt x="1480" y="1659"/>
                      <a:pt x="1477" y="1664"/>
                    </a:cubicBezTo>
                    <a:cubicBezTo>
                      <a:pt x="1475" y="1668"/>
                      <a:pt x="1470" y="1671"/>
                      <a:pt x="1464" y="1671"/>
                    </a:cubicBezTo>
                    <a:close/>
                    <a:moveTo>
                      <a:pt x="34" y="1542"/>
                    </a:moveTo>
                    <a:lnTo>
                      <a:pt x="1435" y="1639"/>
                    </a:lnTo>
                    <a:lnTo>
                      <a:pt x="371" y="52"/>
                    </a:lnTo>
                    <a:lnTo>
                      <a:pt x="34" y="15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6" name="Google Shape;156;p6"/>
          <p:cNvGrpSpPr/>
          <p:nvPr/>
        </p:nvGrpSpPr>
        <p:grpSpPr>
          <a:xfrm>
            <a:off x="135477" y="1371560"/>
            <a:ext cx="8816240" cy="3604930"/>
            <a:chOff x="135477" y="1371560"/>
            <a:chExt cx="8816240" cy="3604930"/>
          </a:xfrm>
        </p:grpSpPr>
        <p:sp>
          <p:nvSpPr>
            <p:cNvPr id="157" name="Google Shape;157;p6"/>
            <p:cNvSpPr/>
            <p:nvPr/>
          </p:nvSpPr>
          <p:spPr>
            <a:xfrm>
              <a:off x="7537582" y="46752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35477" y="137156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529041" y="2534236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401706" y="689303"/>
            <a:ext cx="8494454" cy="3125075"/>
            <a:chOff x="401706" y="689303"/>
            <a:chExt cx="8494454" cy="3125075"/>
          </a:xfrm>
        </p:grpSpPr>
        <p:grpSp>
          <p:nvGrpSpPr>
            <p:cNvPr id="161" name="Google Shape;161;p6"/>
            <p:cNvGrpSpPr/>
            <p:nvPr/>
          </p:nvGrpSpPr>
          <p:grpSpPr>
            <a:xfrm rot="10800000">
              <a:off x="401706" y="3236128"/>
              <a:ext cx="311529" cy="578250"/>
              <a:chOff x="1196975" y="5856287"/>
              <a:chExt cx="231775" cy="430213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 rot="10800000">
              <a:off x="8584631" y="689303"/>
              <a:ext cx="311529" cy="578250"/>
              <a:chOff x="1196975" y="5856287"/>
              <a:chExt cx="231775" cy="430213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713225" y="683900"/>
            <a:ext cx="3851100" cy="17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3" name="Google Shape;203;p8"/>
          <p:cNvGrpSpPr/>
          <p:nvPr/>
        </p:nvGrpSpPr>
        <p:grpSpPr>
          <a:xfrm>
            <a:off x="1252717" y="-194986"/>
            <a:ext cx="7712758" cy="5635851"/>
            <a:chOff x="1252717" y="-194986"/>
            <a:chExt cx="7712758" cy="5635851"/>
          </a:xfrm>
        </p:grpSpPr>
        <p:grpSp>
          <p:nvGrpSpPr>
            <p:cNvPr id="204" name="Google Shape;204;p8"/>
            <p:cNvGrpSpPr/>
            <p:nvPr/>
          </p:nvGrpSpPr>
          <p:grpSpPr>
            <a:xfrm rot="5400000">
              <a:off x="7368106" y="-1947"/>
              <a:ext cx="311529" cy="578250"/>
              <a:chOff x="1196975" y="5856287"/>
              <a:chExt cx="231775" cy="430213"/>
            </a:xfrm>
          </p:grpSpPr>
          <p:sp>
            <p:nvSpPr>
              <p:cNvPr id="205" name="Google Shape;205;p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8"/>
            <p:cNvSpPr/>
            <p:nvPr/>
          </p:nvSpPr>
          <p:spPr>
            <a:xfrm rot="2950162">
              <a:off x="7888274" y="133138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-8999990">
              <a:off x="1298984" y="4725688"/>
              <a:ext cx="1084997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8"/>
            <p:cNvGrpSpPr/>
            <p:nvPr/>
          </p:nvGrpSpPr>
          <p:grpSpPr>
            <a:xfrm rot="5400000">
              <a:off x="2494456" y="4674453"/>
              <a:ext cx="311529" cy="578250"/>
              <a:chOff x="1196975" y="5856287"/>
              <a:chExt cx="231775" cy="430213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 hasCustomPrompt="1"/>
          </p:nvPr>
        </p:nvSpPr>
        <p:spPr>
          <a:xfrm>
            <a:off x="713225" y="888175"/>
            <a:ext cx="4529400" cy="105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>
            <a:spLocks noGrp="1"/>
          </p:cNvSpPr>
          <p:nvPr>
            <p:ph type="subTitle" idx="1"/>
          </p:nvPr>
        </p:nvSpPr>
        <p:spPr>
          <a:xfrm>
            <a:off x="713225" y="1942950"/>
            <a:ext cx="28860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34" name="Google Shape;234;p11"/>
          <p:cNvGrpSpPr/>
          <p:nvPr/>
        </p:nvGrpSpPr>
        <p:grpSpPr>
          <a:xfrm>
            <a:off x="208071" y="-207463"/>
            <a:ext cx="9198614" cy="5214680"/>
            <a:chOff x="208071" y="-207463"/>
            <a:chExt cx="9198614" cy="5214680"/>
          </a:xfrm>
        </p:grpSpPr>
        <p:grpSp>
          <p:nvGrpSpPr>
            <p:cNvPr id="235" name="Google Shape;235;p11"/>
            <p:cNvGrpSpPr/>
            <p:nvPr/>
          </p:nvGrpSpPr>
          <p:grpSpPr>
            <a:xfrm rot="5400000">
              <a:off x="2656831" y="4562328"/>
              <a:ext cx="311529" cy="578250"/>
              <a:chOff x="1196975" y="5856287"/>
              <a:chExt cx="231775" cy="430213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 rot="-5400000">
              <a:off x="341431" y="3227878"/>
              <a:ext cx="311529" cy="578250"/>
              <a:chOff x="1196975" y="5856287"/>
              <a:chExt cx="231775" cy="430213"/>
            </a:xfrm>
          </p:grpSpPr>
          <p:sp>
            <p:nvSpPr>
              <p:cNvPr id="244" name="Google Shape;244;p1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" name="Google Shape;251;p11"/>
            <p:cNvSpPr/>
            <p:nvPr/>
          </p:nvSpPr>
          <p:spPr>
            <a:xfrm rot="-3911316">
              <a:off x="8420599" y="146888"/>
              <a:ext cx="1084994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11"/>
          <p:cNvGrpSpPr/>
          <p:nvPr/>
        </p:nvGrpSpPr>
        <p:grpSpPr>
          <a:xfrm>
            <a:off x="96819" y="3135069"/>
            <a:ext cx="8702904" cy="1235056"/>
            <a:chOff x="96819" y="3135069"/>
            <a:chExt cx="8702904" cy="1235056"/>
          </a:xfrm>
        </p:grpSpPr>
        <p:sp>
          <p:nvSpPr>
            <p:cNvPr id="253" name="Google Shape;253;p11"/>
            <p:cNvSpPr/>
            <p:nvPr/>
          </p:nvSpPr>
          <p:spPr>
            <a:xfrm>
              <a:off x="96819" y="3981419"/>
              <a:ext cx="344879" cy="388706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8519494" y="3135069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7200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subTitle" idx="2"/>
          </p:nvPr>
        </p:nvSpPr>
        <p:spPr>
          <a:xfrm>
            <a:off x="3266871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3"/>
          </p:nvPr>
        </p:nvSpPr>
        <p:spPr>
          <a:xfrm>
            <a:off x="720000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subTitle" idx="4"/>
          </p:nvPr>
        </p:nvSpPr>
        <p:spPr>
          <a:xfrm>
            <a:off x="3266871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5"/>
          </p:nvPr>
        </p:nvSpPr>
        <p:spPr>
          <a:xfrm>
            <a:off x="5813749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6"/>
          </p:nvPr>
        </p:nvSpPr>
        <p:spPr>
          <a:xfrm>
            <a:off x="5813749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3574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9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9" hasCustomPrompt="1"/>
          </p:nvPr>
        </p:nvSpPr>
        <p:spPr>
          <a:xfrm>
            <a:off x="3266871" y="13574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13" hasCustomPrompt="1"/>
          </p:nvPr>
        </p:nvSpPr>
        <p:spPr>
          <a:xfrm>
            <a:off x="3266871" y="309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14" hasCustomPrompt="1"/>
          </p:nvPr>
        </p:nvSpPr>
        <p:spPr>
          <a:xfrm>
            <a:off x="5813749" y="135742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15" hasCustomPrompt="1"/>
          </p:nvPr>
        </p:nvSpPr>
        <p:spPr>
          <a:xfrm>
            <a:off x="5813749" y="309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16"/>
          </p:nvPr>
        </p:nvSpPr>
        <p:spPr>
          <a:xfrm>
            <a:off x="720000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7"/>
          </p:nvPr>
        </p:nvSpPr>
        <p:spPr>
          <a:xfrm>
            <a:off x="3266871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18"/>
          </p:nvPr>
        </p:nvSpPr>
        <p:spPr>
          <a:xfrm>
            <a:off x="5813749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9"/>
          </p:nvPr>
        </p:nvSpPr>
        <p:spPr>
          <a:xfrm>
            <a:off x="720000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20"/>
          </p:nvPr>
        </p:nvSpPr>
        <p:spPr>
          <a:xfrm>
            <a:off x="3266871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21"/>
          </p:nvPr>
        </p:nvSpPr>
        <p:spPr>
          <a:xfrm>
            <a:off x="5813749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76" name="Google Shape;276;p13"/>
          <p:cNvGrpSpPr/>
          <p:nvPr/>
        </p:nvGrpSpPr>
        <p:grpSpPr>
          <a:xfrm rot="10800000" flipH="1">
            <a:off x="-1514919" y="3718776"/>
            <a:ext cx="3254667" cy="3205252"/>
            <a:chOff x="1570037" y="4211637"/>
            <a:chExt cx="2300281" cy="2265356"/>
          </a:xfrm>
        </p:grpSpPr>
        <p:sp>
          <p:nvSpPr>
            <p:cNvPr id="277" name="Google Shape;277;p13"/>
            <p:cNvSpPr/>
            <p:nvPr/>
          </p:nvSpPr>
          <p:spPr>
            <a:xfrm>
              <a:off x="1570037" y="4211637"/>
              <a:ext cx="2300281" cy="2265356"/>
            </a:xfrm>
            <a:custGeom>
              <a:avLst/>
              <a:gdLst/>
              <a:ahLst/>
              <a:cxnLst/>
              <a:rect l="l" t="t" r="r" b="b"/>
              <a:pathLst>
                <a:path w="6391" h="6292" extrusionOk="0">
                  <a:moveTo>
                    <a:pt x="2798" y="6103"/>
                  </a:moveTo>
                  <a:lnTo>
                    <a:pt x="2587" y="6291"/>
                  </a:lnTo>
                  <a:lnTo>
                    <a:pt x="0" y="3387"/>
                  </a:lnTo>
                  <a:lnTo>
                    <a:pt x="3803" y="0"/>
                  </a:lnTo>
                  <a:lnTo>
                    <a:pt x="6390" y="2904"/>
                  </a:lnTo>
                  <a:lnTo>
                    <a:pt x="6179" y="3092"/>
                  </a:lnTo>
                  <a:lnTo>
                    <a:pt x="6036" y="3001"/>
                  </a:lnTo>
                  <a:lnTo>
                    <a:pt x="6036" y="3001"/>
                  </a:lnTo>
                  <a:cubicBezTo>
                    <a:pt x="6073" y="2944"/>
                    <a:pt x="6069" y="2868"/>
                    <a:pt x="6021" y="2815"/>
                  </a:cubicBezTo>
                  <a:cubicBezTo>
                    <a:pt x="5965" y="2751"/>
                    <a:pt x="5867" y="2745"/>
                    <a:pt x="5803" y="2802"/>
                  </a:cubicBezTo>
                  <a:cubicBezTo>
                    <a:pt x="5739" y="2859"/>
                    <a:pt x="5733" y="2957"/>
                    <a:pt x="5790" y="3021"/>
                  </a:cubicBezTo>
                  <a:cubicBezTo>
                    <a:pt x="5841" y="3078"/>
                    <a:pt x="5925" y="3088"/>
                    <a:pt x="5988" y="3049"/>
                  </a:cubicBezTo>
                  <a:lnTo>
                    <a:pt x="6064" y="3195"/>
                  </a:lnTo>
                  <a:lnTo>
                    <a:pt x="5750" y="3474"/>
                  </a:lnTo>
                  <a:lnTo>
                    <a:pt x="5627" y="3335"/>
                  </a:lnTo>
                  <a:cubicBezTo>
                    <a:pt x="5647" y="3293"/>
                    <a:pt x="5645" y="3242"/>
                    <a:pt x="5618" y="3201"/>
                  </a:cubicBezTo>
                  <a:cubicBezTo>
                    <a:pt x="5576" y="3137"/>
                    <a:pt x="5491" y="3120"/>
                    <a:pt x="5428" y="3162"/>
                  </a:cubicBezTo>
                  <a:cubicBezTo>
                    <a:pt x="5365" y="3204"/>
                    <a:pt x="5348" y="3289"/>
                    <a:pt x="5389" y="3352"/>
                  </a:cubicBezTo>
                  <a:cubicBezTo>
                    <a:pt x="5416" y="3392"/>
                    <a:pt x="5461" y="3414"/>
                    <a:pt x="5506" y="3413"/>
                  </a:cubicBezTo>
                  <a:lnTo>
                    <a:pt x="5578" y="3627"/>
                  </a:lnTo>
                  <a:lnTo>
                    <a:pt x="5404" y="3782"/>
                  </a:lnTo>
                  <a:lnTo>
                    <a:pt x="5220" y="3663"/>
                  </a:lnTo>
                  <a:cubicBezTo>
                    <a:pt x="5226" y="3639"/>
                    <a:pt x="5224" y="3612"/>
                    <a:pt x="5213" y="3586"/>
                  </a:cubicBezTo>
                  <a:cubicBezTo>
                    <a:pt x="5187" y="3524"/>
                    <a:pt x="5115" y="3495"/>
                    <a:pt x="5053" y="3522"/>
                  </a:cubicBezTo>
                  <a:cubicBezTo>
                    <a:pt x="4991" y="3549"/>
                    <a:pt x="4962" y="3621"/>
                    <a:pt x="4989" y="3683"/>
                  </a:cubicBezTo>
                  <a:cubicBezTo>
                    <a:pt x="5015" y="3745"/>
                    <a:pt x="5087" y="3774"/>
                    <a:pt x="5149" y="3747"/>
                  </a:cubicBezTo>
                  <a:cubicBezTo>
                    <a:pt x="5154" y="3745"/>
                    <a:pt x="5158" y="3743"/>
                    <a:pt x="5163" y="3740"/>
                  </a:cubicBezTo>
                  <a:lnTo>
                    <a:pt x="5233" y="3934"/>
                  </a:lnTo>
                  <a:lnTo>
                    <a:pt x="4972" y="4167"/>
                  </a:lnTo>
                  <a:lnTo>
                    <a:pt x="4801" y="4039"/>
                  </a:lnTo>
                  <a:cubicBezTo>
                    <a:pt x="4811" y="4019"/>
                    <a:pt x="4814" y="3996"/>
                    <a:pt x="4809" y="3972"/>
                  </a:cubicBezTo>
                  <a:cubicBezTo>
                    <a:pt x="4798" y="3911"/>
                    <a:pt x="4739" y="3871"/>
                    <a:pt x="4677" y="3882"/>
                  </a:cubicBezTo>
                  <a:cubicBezTo>
                    <a:pt x="4616" y="3894"/>
                    <a:pt x="4576" y="3953"/>
                    <a:pt x="4588" y="4014"/>
                  </a:cubicBezTo>
                  <a:cubicBezTo>
                    <a:pt x="4597" y="4062"/>
                    <a:pt x="4636" y="4098"/>
                    <a:pt x="4682" y="4105"/>
                  </a:cubicBezTo>
                  <a:lnTo>
                    <a:pt x="4786" y="4333"/>
                  </a:lnTo>
                  <a:lnTo>
                    <a:pt x="4598" y="4500"/>
                  </a:lnTo>
                  <a:lnTo>
                    <a:pt x="4404" y="4333"/>
                  </a:lnTo>
                  <a:cubicBezTo>
                    <a:pt x="4396" y="4284"/>
                    <a:pt x="4354" y="4245"/>
                    <a:pt x="4302" y="4242"/>
                  </a:cubicBezTo>
                  <a:cubicBezTo>
                    <a:pt x="4242" y="4239"/>
                    <a:pt x="4190" y="4285"/>
                    <a:pt x="4187" y="4345"/>
                  </a:cubicBezTo>
                  <a:cubicBezTo>
                    <a:pt x="4183" y="4406"/>
                    <a:pt x="4229" y="4457"/>
                    <a:pt x="4290" y="4461"/>
                  </a:cubicBezTo>
                  <a:lnTo>
                    <a:pt x="4415" y="4663"/>
                  </a:lnTo>
                  <a:lnTo>
                    <a:pt x="4155" y="4895"/>
                  </a:lnTo>
                  <a:lnTo>
                    <a:pt x="4003" y="4736"/>
                  </a:lnTo>
                  <a:cubicBezTo>
                    <a:pt x="4017" y="4679"/>
                    <a:pt x="3984" y="4620"/>
                    <a:pt x="3927" y="4602"/>
                  </a:cubicBezTo>
                  <a:cubicBezTo>
                    <a:pt x="3868" y="4584"/>
                    <a:pt x="3804" y="4617"/>
                    <a:pt x="3786" y="4676"/>
                  </a:cubicBezTo>
                  <a:cubicBezTo>
                    <a:pt x="3767" y="4736"/>
                    <a:pt x="3800" y="4799"/>
                    <a:pt x="3860" y="4818"/>
                  </a:cubicBezTo>
                  <a:cubicBezTo>
                    <a:pt x="3889" y="4827"/>
                    <a:pt x="3918" y="4824"/>
                    <a:pt x="3943" y="4811"/>
                  </a:cubicBezTo>
                  <a:lnTo>
                    <a:pt x="3997" y="5036"/>
                  </a:lnTo>
                  <a:lnTo>
                    <a:pt x="3758" y="5248"/>
                  </a:lnTo>
                  <a:lnTo>
                    <a:pt x="3609" y="5100"/>
                  </a:lnTo>
                  <a:cubicBezTo>
                    <a:pt x="3623" y="5047"/>
                    <a:pt x="3601" y="4991"/>
                    <a:pt x="3552" y="4962"/>
                  </a:cubicBezTo>
                  <a:cubicBezTo>
                    <a:pt x="3494" y="4929"/>
                    <a:pt x="3419" y="4949"/>
                    <a:pt x="3385" y="5008"/>
                  </a:cubicBezTo>
                  <a:cubicBezTo>
                    <a:pt x="3351" y="5066"/>
                    <a:pt x="3371" y="5141"/>
                    <a:pt x="3430" y="5175"/>
                  </a:cubicBezTo>
                  <a:cubicBezTo>
                    <a:pt x="3461" y="5192"/>
                    <a:pt x="3496" y="5195"/>
                    <a:pt x="3528" y="5185"/>
                  </a:cubicBezTo>
                  <a:lnTo>
                    <a:pt x="3634" y="5358"/>
                  </a:lnTo>
                  <a:lnTo>
                    <a:pt x="3356" y="5607"/>
                  </a:lnTo>
                  <a:lnTo>
                    <a:pt x="3215" y="5479"/>
                  </a:lnTo>
                  <a:cubicBezTo>
                    <a:pt x="3237" y="5425"/>
                    <a:pt x="3223" y="5362"/>
                    <a:pt x="3177" y="5322"/>
                  </a:cubicBezTo>
                  <a:cubicBezTo>
                    <a:pt x="3119" y="5274"/>
                    <a:pt x="3033" y="5281"/>
                    <a:pt x="2984" y="5339"/>
                  </a:cubicBezTo>
                  <a:cubicBezTo>
                    <a:pt x="2935" y="5396"/>
                    <a:pt x="2943" y="5483"/>
                    <a:pt x="3000" y="5531"/>
                  </a:cubicBezTo>
                  <a:cubicBezTo>
                    <a:pt x="3034" y="5560"/>
                    <a:pt x="3077" y="5569"/>
                    <a:pt x="3117" y="5561"/>
                  </a:cubicBezTo>
                  <a:lnTo>
                    <a:pt x="3214" y="5733"/>
                  </a:lnTo>
                  <a:lnTo>
                    <a:pt x="2946" y="5971"/>
                  </a:lnTo>
                  <a:lnTo>
                    <a:pt x="2826" y="5852"/>
                  </a:lnTo>
                  <a:cubicBezTo>
                    <a:pt x="2852" y="5798"/>
                    <a:pt x="2845" y="5730"/>
                    <a:pt x="2802" y="5682"/>
                  </a:cubicBezTo>
                  <a:cubicBezTo>
                    <a:pt x="2745" y="5619"/>
                    <a:pt x="2647" y="5613"/>
                    <a:pt x="2583" y="5670"/>
                  </a:cubicBezTo>
                  <a:cubicBezTo>
                    <a:pt x="2519" y="5727"/>
                    <a:pt x="2514" y="5824"/>
                    <a:pt x="2571" y="5888"/>
                  </a:cubicBezTo>
                  <a:cubicBezTo>
                    <a:pt x="2609" y="5931"/>
                    <a:pt x="2666" y="5948"/>
                    <a:pt x="2718" y="5937"/>
                  </a:cubicBezTo>
                  <a:lnTo>
                    <a:pt x="2798" y="610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379662" y="5108575"/>
              <a:ext cx="1311271" cy="1168400"/>
            </a:xfrm>
            <a:custGeom>
              <a:avLst/>
              <a:gdLst/>
              <a:ahLst/>
              <a:cxnLst/>
              <a:rect l="l" t="t" r="r" b="b"/>
              <a:pathLst>
                <a:path w="3643" h="3247" extrusionOk="0">
                  <a:moveTo>
                    <a:pt x="16" y="3246"/>
                  </a:moveTo>
                  <a:cubicBezTo>
                    <a:pt x="12" y="3246"/>
                    <a:pt x="8" y="3244"/>
                    <a:pt x="5" y="3241"/>
                  </a:cubicBezTo>
                  <a:cubicBezTo>
                    <a:pt x="0" y="3235"/>
                    <a:pt x="0" y="3225"/>
                    <a:pt x="6" y="3220"/>
                  </a:cubicBezTo>
                  <a:lnTo>
                    <a:pt x="3615" y="6"/>
                  </a:lnTo>
                  <a:cubicBezTo>
                    <a:pt x="3621" y="0"/>
                    <a:pt x="3631" y="1"/>
                    <a:pt x="3636" y="7"/>
                  </a:cubicBezTo>
                  <a:cubicBezTo>
                    <a:pt x="3642" y="13"/>
                    <a:pt x="3641" y="22"/>
                    <a:pt x="3635" y="28"/>
                  </a:cubicBezTo>
                  <a:lnTo>
                    <a:pt x="26" y="3242"/>
                  </a:lnTo>
                  <a:cubicBezTo>
                    <a:pt x="23" y="3244"/>
                    <a:pt x="20" y="3246"/>
                    <a:pt x="16" y="324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1636712" y="539273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3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1773237" y="5272087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3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1909762" y="514985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046287" y="5029200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181225" y="490696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1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6"/>
                  </a:lnTo>
                  <a:cubicBezTo>
                    <a:pt x="2071" y="2302"/>
                    <a:pt x="2071" y="2311"/>
                    <a:pt x="2065" y="2317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317750" y="4786312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5" y="26"/>
                  </a:lnTo>
                  <a:cubicBezTo>
                    <a:pt x="0" y="20"/>
                    <a:pt x="0" y="11"/>
                    <a:pt x="6" y="5"/>
                  </a:cubicBezTo>
                  <a:cubicBezTo>
                    <a:pt x="12" y="0"/>
                    <a:pt x="22" y="0"/>
                    <a:pt x="27" y="6"/>
                  </a:cubicBezTo>
                  <a:lnTo>
                    <a:pt x="2066" y="2295"/>
                  </a:lnTo>
                  <a:cubicBezTo>
                    <a:pt x="2071" y="2301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454275" y="4664075"/>
              <a:ext cx="746127" cy="835026"/>
            </a:xfrm>
            <a:custGeom>
              <a:avLst/>
              <a:gdLst/>
              <a:ahLst/>
              <a:cxnLst/>
              <a:rect l="l" t="t" r="r" b="b"/>
              <a:pathLst>
                <a:path w="2072" h="2321" extrusionOk="0">
                  <a:moveTo>
                    <a:pt x="2055" y="2320"/>
                  </a:moveTo>
                  <a:cubicBezTo>
                    <a:pt x="2051" y="2320"/>
                    <a:pt x="2047" y="2319"/>
                    <a:pt x="2044" y="2315"/>
                  </a:cubicBezTo>
                  <a:lnTo>
                    <a:pt x="5" y="27"/>
                  </a:lnTo>
                  <a:cubicBezTo>
                    <a:pt x="0" y="20"/>
                    <a:pt x="0" y="11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lnTo>
                    <a:pt x="2066" y="2295"/>
                  </a:lnTo>
                  <a:cubicBezTo>
                    <a:pt x="2071" y="2302"/>
                    <a:pt x="2071" y="2311"/>
                    <a:pt x="2065" y="2316"/>
                  </a:cubicBezTo>
                  <a:cubicBezTo>
                    <a:pt x="2062" y="2319"/>
                    <a:pt x="2058" y="2320"/>
                    <a:pt x="2055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2590800" y="4543425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8"/>
                    <a:pt x="2045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1"/>
                    <a:pt x="2066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727325" y="442118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2" y="2320"/>
                    <a:pt x="2047" y="2319"/>
                    <a:pt x="2045" y="2315"/>
                  </a:cubicBezTo>
                  <a:lnTo>
                    <a:pt x="6" y="27"/>
                  </a:lnTo>
                  <a:cubicBezTo>
                    <a:pt x="0" y="20"/>
                    <a:pt x="1" y="11"/>
                    <a:pt x="7" y="6"/>
                  </a:cubicBezTo>
                  <a:cubicBezTo>
                    <a:pt x="13" y="0"/>
                    <a:pt x="23" y="1"/>
                    <a:pt x="28" y="7"/>
                  </a:cubicBezTo>
                  <a:lnTo>
                    <a:pt x="2067" y="2295"/>
                  </a:lnTo>
                  <a:cubicBezTo>
                    <a:pt x="2072" y="2302"/>
                    <a:pt x="2072" y="2311"/>
                    <a:pt x="2066" y="2316"/>
                  </a:cubicBezTo>
                  <a:cubicBezTo>
                    <a:pt x="2063" y="2319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863850" y="4300537"/>
              <a:ext cx="746125" cy="835026"/>
            </a:xfrm>
            <a:custGeom>
              <a:avLst/>
              <a:gdLst/>
              <a:ahLst/>
              <a:cxnLst/>
              <a:rect l="l" t="t" r="r" b="b"/>
              <a:pathLst>
                <a:path w="2073" h="2321" extrusionOk="0">
                  <a:moveTo>
                    <a:pt x="2056" y="2320"/>
                  </a:moveTo>
                  <a:cubicBezTo>
                    <a:pt x="2051" y="2320"/>
                    <a:pt x="2047" y="2318"/>
                    <a:pt x="2044" y="2315"/>
                  </a:cubicBezTo>
                  <a:lnTo>
                    <a:pt x="6" y="26"/>
                  </a:lnTo>
                  <a:cubicBezTo>
                    <a:pt x="0" y="20"/>
                    <a:pt x="1" y="11"/>
                    <a:pt x="7" y="5"/>
                  </a:cubicBezTo>
                  <a:cubicBezTo>
                    <a:pt x="13" y="0"/>
                    <a:pt x="23" y="0"/>
                    <a:pt x="28" y="6"/>
                  </a:cubicBezTo>
                  <a:lnTo>
                    <a:pt x="2067" y="2295"/>
                  </a:lnTo>
                  <a:cubicBezTo>
                    <a:pt x="2072" y="2301"/>
                    <a:pt x="2072" y="2310"/>
                    <a:pt x="2065" y="2316"/>
                  </a:cubicBezTo>
                  <a:cubicBezTo>
                    <a:pt x="2063" y="2318"/>
                    <a:pt x="2059" y="2320"/>
                    <a:pt x="2056" y="23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13"/>
          <p:cNvGrpSpPr/>
          <p:nvPr/>
        </p:nvGrpSpPr>
        <p:grpSpPr>
          <a:xfrm>
            <a:off x="55941" y="2077210"/>
            <a:ext cx="8942603" cy="2838035"/>
            <a:chOff x="55941" y="2077210"/>
            <a:chExt cx="8942603" cy="2838035"/>
          </a:xfrm>
        </p:grpSpPr>
        <p:sp>
          <p:nvSpPr>
            <p:cNvPr id="290" name="Google Shape;290;p13"/>
            <p:cNvSpPr/>
            <p:nvPr/>
          </p:nvSpPr>
          <p:spPr>
            <a:xfrm>
              <a:off x="8732327" y="207721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8309641" y="443887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55941" y="25120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13"/>
          <p:cNvGrpSpPr/>
          <p:nvPr/>
        </p:nvGrpSpPr>
        <p:grpSpPr>
          <a:xfrm>
            <a:off x="268795" y="133504"/>
            <a:ext cx="8619114" cy="3687039"/>
            <a:chOff x="268795" y="133504"/>
            <a:chExt cx="8619114" cy="3687039"/>
          </a:xfrm>
        </p:grpSpPr>
        <p:grpSp>
          <p:nvGrpSpPr>
            <p:cNvPr id="294" name="Google Shape;294;p13"/>
            <p:cNvGrpSpPr/>
            <p:nvPr/>
          </p:nvGrpSpPr>
          <p:grpSpPr>
            <a:xfrm>
              <a:off x="268795" y="3242293"/>
              <a:ext cx="311529" cy="578250"/>
              <a:chOff x="1196975" y="5856287"/>
              <a:chExt cx="231775" cy="430213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" name="Google Shape;302;p13"/>
            <p:cNvGrpSpPr/>
            <p:nvPr/>
          </p:nvGrpSpPr>
          <p:grpSpPr>
            <a:xfrm rot="-5400000">
              <a:off x="8443020" y="143"/>
              <a:ext cx="311529" cy="578250"/>
              <a:chOff x="1196975" y="5856287"/>
              <a:chExt cx="231775" cy="430213"/>
            </a:xfrm>
          </p:grpSpPr>
          <p:sp>
            <p:nvSpPr>
              <p:cNvPr id="303" name="Google Shape;303;p13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0"/>
          <p:cNvSpPr txBox="1">
            <a:spLocks noGrp="1"/>
          </p:cNvSpPr>
          <p:nvPr>
            <p:ph type="title"/>
          </p:nvPr>
        </p:nvSpPr>
        <p:spPr>
          <a:xfrm>
            <a:off x="5615425" y="1501200"/>
            <a:ext cx="28152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20"/>
          <p:cNvSpPr txBox="1">
            <a:spLocks noGrp="1"/>
          </p:cNvSpPr>
          <p:nvPr>
            <p:ph type="subTitle" idx="1"/>
          </p:nvPr>
        </p:nvSpPr>
        <p:spPr>
          <a:xfrm>
            <a:off x="5615575" y="2562000"/>
            <a:ext cx="28152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7" r:id="rId6"/>
    <p:sldLayoutId id="2147483658" r:id="rId7"/>
    <p:sldLayoutId id="2147483659" r:id="rId8"/>
    <p:sldLayoutId id="2147483666" r:id="rId9"/>
    <p:sldLayoutId id="2147483673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5"/>
          <p:cNvSpPr txBox="1">
            <a:spLocks noGrp="1"/>
          </p:cNvSpPr>
          <p:nvPr>
            <p:ph type="ctrTitle"/>
          </p:nvPr>
        </p:nvSpPr>
        <p:spPr>
          <a:xfrm>
            <a:off x="713225" y="741100"/>
            <a:ext cx="5089500" cy="23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Bienvenue dans la 7P/RO1!</a:t>
            </a:r>
            <a:endParaRPr dirty="0"/>
          </a:p>
        </p:txBody>
      </p:sp>
      <p:sp>
        <p:nvSpPr>
          <p:cNvPr id="899" name="Google Shape;899;p35"/>
          <p:cNvSpPr txBox="1">
            <a:spLocks noGrp="1"/>
          </p:cNvSpPr>
          <p:nvPr>
            <p:ph type="subTitle" idx="1"/>
          </p:nvPr>
        </p:nvSpPr>
        <p:spPr>
          <a:xfrm>
            <a:off x="713225" y="3055999"/>
            <a:ext cx="4528800" cy="635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Installe-toi</a:t>
            </a:r>
            <a:r>
              <a:rPr lang="en" dirty="0"/>
              <a:t> et </a:t>
            </a:r>
            <a:r>
              <a:rPr lang="en" dirty="0" err="1"/>
              <a:t>cherche</a:t>
            </a:r>
            <a:r>
              <a:rPr lang="en" dirty="0"/>
              <a:t> les </a:t>
            </a:r>
            <a:r>
              <a:rPr lang="en" dirty="0" err="1"/>
              <a:t>noms</a:t>
            </a:r>
            <a:r>
              <a:rPr lang="en" dirty="0"/>
              <a:t> de </a:t>
            </a:r>
            <a:r>
              <a:rPr lang="en" dirty="0" err="1"/>
              <a:t>tes</a:t>
            </a:r>
            <a:r>
              <a:rPr lang="en" dirty="0"/>
              <a:t> </a:t>
            </a:r>
            <a:r>
              <a:rPr lang="en" dirty="0" err="1"/>
              <a:t>camarades</a:t>
            </a:r>
            <a:r>
              <a:rPr lang="en" dirty="0"/>
              <a:t> dans le mots-</a:t>
            </a:r>
            <a:r>
              <a:rPr lang="en" dirty="0" err="1"/>
              <a:t>mêlés</a:t>
            </a:r>
            <a:r>
              <a:rPr lang="en" dirty="0"/>
              <a:t> sur ta table ! </a:t>
            </a:r>
            <a:endParaRPr dirty="0"/>
          </a:p>
        </p:txBody>
      </p:sp>
      <p:grpSp>
        <p:nvGrpSpPr>
          <p:cNvPr id="900" name="Google Shape;900;p35"/>
          <p:cNvGrpSpPr/>
          <p:nvPr/>
        </p:nvGrpSpPr>
        <p:grpSpPr>
          <a:xfrm>
            <a:off x="2106143" y="4025743"/>
            <a:ext cx="1792669" cy="1316330"/>
            <a:chOff x="2106143" y="4025743"/>
            <a:chExt cx="1792669" cy="1316330"/>
          </a:xfrm>
        </p:grpSpPr>
        <p:sp>
          <p:nvSpPr>
            <p:cNvPr id="901" name="Google Shape;901;p35"/>
            <p:cNvSpPr/>
            <p:nvPr/>
          </p:nvSpPr>
          <p:spPr>
            <a:xfrm>
              <a:off x="3114507" y="422543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2" name="Google Shape;902;p35"/>
            <p:cNvGrpSpPr/>
            <p:nvPr/>
          </p:nvGrpSpPr>
          <p:grpSpPr>
            <a:xfrm>
              <a:off x="3587282" y="4025743"/>
              <a:ext cx="311529" cy="578250"/>
              <a:chOff x="1196975" y="5856287"/>
              <a:chExt cx="231775" cy="430213"/>
            </a:xfrm>
          </p:grpSpPr>
          <p:sp>
            <p:nvSpPr>
              <p:cNvPr id="903" name="Google Shape;903;p3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0" name="Google Shape;910;p35"/>
            <p:cNvSpPr/>
            <p:nvPr/>
          </p:nvSpPr>
          <p:spPr>
            <a:xfrm rot="-4207670">
              <a:off x="1971786" y="45131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1" name="Google Shape;911;p35"/>
          <p:cNvSpPr/>
          <p:nvPr/>
        </p:nvSpPr>
        <p:spPr>
          <a:xfrm>
            <a:off x="5802657" y="4247144"/>
            <a:ext cx="280228" cy="301233"/>
          </a:xfrm>
          <a:custGeom>
            <a:avLst/>
            <a:gdLst/>
            <a:ahLst/>
            <a:cxnLst/>
            <a:rect l="l" t="t" r="r" b="b"/>
            <a:pathLst>
              <a:path w="527" h="568" extrusionOk="0">
                <a:moveTo>
                  <a:pt x="202" y="339"/>
                </a:moveTo>
                <a:cubicBezTo>
                  <a:pt x="132" y="310"/>
                  <a:pt x="65" y="277"/>
                  <a:pt x="0" y="239"/>
                </a:cubicBezTo>
                <a:cubicBezTo>
                  <a:pt x="73" y="226"/>
                  <a:pt x="146" y="213"/>
                  <a:pt x="219" y="200"/>
                </a:cubicBezTo>
                <a:cubicBezTo>
                  <a:pt x="228" y="133"/>
                  <a:pt x="240" y="67"/>
                  <a:pt x="254" y="0"/>
                </a:cubicBezTo>
                <a:lnTo>
                  <a:pt x="257" y="0"/>
                </a:lnTo>
                <a:cubicBezTo>
                  <a:pt x="287" y="59"/>
                  <a:pt x="318" y="118"/>
                  <a:pt x="349" y="177"/>
                </a:cubicBezTo>
                <a:cubicBezTo>
                  <a:pt x="408" y="167"/>
                  <a:pt x="467" y="156"/>
                  <a:pt x="526" y="146"/>
                </a:cubicBezTo>
                <a:cubicBezTo>
                  <a:pt x="487" y="195"/>
                  <a:pt x="448" y="244"/>
                  <a:pt x="409" y="292"/>
                </a:cubicBezTo>
                <a:cubicBezTo>
                  <a:pt x="432" y="338"/>
                  <a:pt x="456" y="384"/>
                  <a:pt x="480" y="429"/>
                </a:cubicBezTo>
                <a:cubicBezTo>
                  <a:pt x="430" y="417"/>
                  <a:pt x="381" y="403"/>
                  <a:pt x="333" y="387"/>
                </a:cubicBezTo>
                <a:cubicBezTo>
                  <a:pt x="285" y="447"/>
                  <a:pt x="237" y="507"/>
                  <a:pt x="189" y="567"/>
                </a:cubicBezTo>
                <a:cubicBezTo>
                  <a:pt x="191" y="491"/>
                  <a:pt x="195" y="415"/>
                  <a:pt x="202" y="33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2" name="Google Shape;912;p35"/>
          <p:cNvGrpSpPr/>
          <p:nvPr/>
        </p:nvGrpSpPr>
        <p:grpSpPr>
          <a:xfrm>
            <a:off x="5153296" y="908285"/>
            <a:ext cx="3917292" cy="3984833"/>
            <a:chOff x="5153296" y="908285"/>
            <a:chExt cx="3917292" cy="3984833"/>
          </a:xfrm>
        </p:grpSpPr>
        <p:grpSp>
          <p:nvGrpSpPr>
            <p:cNvPr id="913" name="Google Shape;913;p35"/>
            <p:cNvGrpSpPr/>
            <p:nvPr/>
          </p:nvGrpSpPr>
          <p:grpSpPr>
            <a:xfrm>
              <a:off x="5386320" y="4314868"/>
              <a:ext cx="311529" cy="578250"/>
              <a:chOff x="1196975" y="5856287"/>
              <a:chExt cx="231775" cy="430213"/>
            </a:xfrm>
          </p:grpSpPr>
          <p:sp>
            <p:nvSpPr>
              <p:cNvPr id="914" name="Google Shape;914;p35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1" name="Google Shape;921;p35"/>
            <p:cNvSpPr/>
            <p:nvPr/>
          </p:nvSpPr>
          <p:spPr>
            <a:xfrm>
              <a:off x="7461565" y="908285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7860091" y="980349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3" name="Google Shape;923;p35"/>
            <p:cNvGrpSpPr/>
            <p:nvPr/>
          </p:nvGrpSpPr>
          <p:grpSpPr>
            <a:xfrm rot="-3891148" flipH="1">
              <a:off x="7721177" y="1448770"/>
              <a:ext cx="889904" cy="1580525"/>
              <a:chOff x="8824912" y="4605337"/>
              <a:chExt cx="965200" cy="1714502"/>
            </a:xfrm>
          </p:grpSpPr>
          <p:sp>
            <p:nvSpPr>
              <p:cNvPr id="924" name="Google Shape;924;p35"/>
              <p:cNvSpPr/>
              <p:nvPr/>
            </p:nvSpPr>
            <p:spPr>
              <a:xfrm>
                <a:off x="9140825" y="5486400"/>
                <a:ext cx="649287" cy="79374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204" extrusionOk="0">
                    <a:moveTo>
                      <a:pt x="1579" y="1161"/>
                    </a:moveTo>
                    <a:cubicBezTo>
                      <a:pt x="1709" y="1271"/>
                      <a:pt x="1802" y="1438"/>
                      <a:pt x="1783" y="1607"/>
                    </a:cubicBezTo>
                    <a:cubicBezTo>
                      <a:pt x="1768" y="1730"/>
                      <a:pt x="1697" y="1840"/>
                      <a:pt x="1615" y="1933"/>
                    </a:cubicBezTo>
                    <a:cubicBezTo>
                      <a:pt x="1543" y="2016"/>
                      <a:pt x="1459" y="2089"/>
                      <a:pt x="1360" y="2137"/>
                    </a:cubicBezTo>
                    <a:cubicBezTo>
                      <a:pt x="1261" y="2184"/>
                      <a:pt x="1146" y="2203"/>
                      <a:pt x="1040" y="2175"/>
                    </a:cubicBezTo>
                    <a:cubicBezTo>
                      <a:pt x="894" y="2135"/>
                      <a:pt x="783" y="2012"/>
                      <a:pt x="722" y="1874"/>
                    </a:cubicBezTo>
                    <a:cubicBezTo>
                      <a:pt x="661" y="1736"/>
                      <a:pt x="642" y="1584"/>
                      <a:pt x="626" y="1434"/>
                    </a:cubicBezTo>
                    <a:cubicBezTo>
                      <a:pt x="614" y="1325"/>
                      <a:pt x="602" y="1214"/>
                      <a:pt x="575" y="1108"/>
                    </a:cubicBezTo>
                    <a:cubicBezTo>
                      <a:pt x="541" y="1033"/>
                      <a:pt x="486" y="964"/>
                      <a:pt x="427" y="904"/>
                    </a:cubicBezTo>
                    <a:cubicBezTo>
                      <a:pt x="421" y="899"/>
                      <a:pt x="416" y="894"/>
                      <a:pt x="410" y="889"/>
                    </a:cubicBezTo>
                    <a:cubicBezTo>
                      <a:pt x="410" y="889"/>
                      <a:pt x="410" y="888"/>
                      <a:pt x="409" y="888"/>
                    </a:cubicBezTo>
                    <a:cubicBezTo>
                      <a:pt x="358" y="838"/>
                      <a:pt x="302" y="793"/>
                      <a:pt x="249" y="745"/>
                    </a:cubicBezTo>
                    <a:cubicBezTo>
                      <a:pt x="231" y="729"/>
                      <a:pt x="213" y="712"/>
                      <a:pt x="196" y="696"/>
                    </a:cubicBezTo>
                    <a:cubicBezTo>
                      <a:pt x="176" y="676"/>
                      <a:pt x="157" y="656"/>
                      <a:pt x="139" y="636"/>
                    </a:cubicBezTo>
                    <a:cubicBezTo>
                      <a:pt x="91" y="580"/>
                      <a:pt x="50" y="515"/>
                      <a:pt x="27" y="446"/>
                    </a:cubicBezTo>
                    <a:cubicBezTo>
                      <a:pt x="7" y="392"/>
                      <a:pt x="0" y="334"/>
                      <a:pt x="10" y="277"/>
                    </a:cubicBezTo>
                    <a:cubicBezTo>
                      <a:pt x="11" y="269"/>
                      <a:pt x="12" y="260"/>
                      <a:pt x="15" y="252"/>
                    </a:cubicBezTo>
                    <a:cubicBezTo>
                      <a:pt x="21" y="226"/>
                      <a:pt x="31" y="201"/>
                      <a:pt x="45" y="179"/>
                    </a:cubicBezTo>
                    <a:cubicBezTo>
                      <a:pt x="50" y="170"/>
                      <a:pt x="56" y="161"/>
                      <a:pt x="62" y="152"/>
                    </a:cubicBezTo>
                    <a:cubicBezTo>
                      <a:pt x="117" y="74"/>
                      <a:pt x="208" y="19"/>
                      <a:pt x="305" y="5"/>
                    </a:cubicBezTo>
                    <a:cubicBezTo>
                      <a:pt x="309" y="3"/>
                      <a:pt x="314" y="3"/>
                      <a:pt x="319" y="2"/>
                    </a:cubicBezTo>
                    <a:cubicBezTo>
                      <a:pt x="331" y="1"/>
                      <a:pt x="342" y="0"/>
                      <a:pt x="354" y="0"/>
                    </a:cubicBezTo>
                    <a:cubicBezTo>
                      <a:pt x="370" y="0"/>
                      <a:pt x="387" y="1"/>
                      <a:pt x="403" y="3"/>
                    </a:cubicBezTo>
                    <a:cubicBezTo>
                      <a:pt x="451" y="10"/>
                      <a:pt x="496" y="27"/>
                      <a:pt x="538" y="50"/>
                    </a:cubicBezTo>
                    <a:cubicBezTo>
                      <a:pt x="550" y="56"/>
                      <a:pt x="561" y="62"/>
                      <a:pt x="572" y="70"/>
                    </a:cubicBezTo>
                    <a:cubicBezTo>
                      <a:pt x="574" y="71"/>
                      <a:pt x="576" y="72"/>
                      <a:pt x="577" y="74"/>
                    </a:cubicBezTo>
                    <a:cubicBezTo>
                      <a:pt x="594" y="85"/>
                      <a:pt x="610" y="98"/>
                      <a:pt x="623" y="112"/>
                    </a:cubicBezTo>
                    <a:cubicBezTo>
                      <a:pt x="631" y="120"/>
                      <a:pt x="638" y="127"/>
                      <a:pt x="644" y="135"/>
                    </a:cubicBezTo>
                    <a:cubicBezTo>
                      <a:pt x="646" y="137"/>
                      <a:pt x="647" y="139"/>
                      <a:pt x="648" y="141"/>
                    </a:cubicBezTo>
                    <a:cubicBezTo>
                      <a:pt x="650" y="142"/>
                      <a:pt x="652" y="144"/>
                      <a:pt x="653" y="146"/>
                    </a:cubicBezTo>
                    <a:cubicBezTo>
                      <a:pt x="654" y="147"/>
                      <a:pt x="654" y="148"/>
                      <a:pt x="655" y="149"/>
                    </a:cubicBezTo>
                    <a:cubicBezTo>
                      <a:pt x="701" y="202"/>
                      <a:pt x="735" y="267"/>
                      <a:pt x="752" y="335"/>
                    </a:cubicBezTo>
                    <a:cubicBezTo>
                      <a:pt x="754" y="342"/>
                      <a:pt x="755" y="348"/>
                      <a:pt x="756" y="354"/>
                    </a:cubicBezTo>
                    <a:cubicBezTo>
                      <a:pt x="762" y="382"/>
                      <a:pt x="766" y="411"/>
                      <a:pt x="768" y="440"/>
                    </a:cubicBezTo>
                    <a:cubicBezTo>
                      <a:pt x="778" y="549"/>
                      <a:pt x="775" y="662"/>
                      <a:pt x="834" y="752"/>
                    </a:cubicBezTo>
                    <a:cubicBezTo>
                      <a:pt x="898" y="850"/>
                      <a:pt x="1016" y="892"/>
                      <a:pt x="1126" y="931"/>
                    </a:cubicBezTo>
                    <a:cubicBezTo>
                      <a:pt x="1286" y="988"/>
                      <a:pt x="1449" y="1051"/>
                      <a:pt x="1579" y="1161"/>
                    </a:cubicBezTo>
                    <a:close/>
                    <a:moveTo>
                      <a:pt x="1435" y="1869"/>
                    </a:moveTo>
                    <a:cubicBezTo>
                      <a:pt x="1595" y="1740"/>
                      <a:pt x="1698" y="1555"/>
                      <a:pt x="1568" y="1395"/>
                    </a:cubicBezTo>
                    <a:cubicBezTo>
                      <a:pt x="1438" y="1235"/>
                      <a:pt x="1096" y="1060"/>
                      <a:pt x="937" y="1190"/>
                    </a:cubicBezTo>
                    <a:cubicBezTo>
                      <a:pt x="777" y="1319"/>
                      <a:pt x="859" y="1705"/>
                      <a:pt x="989" y="1865"/>
                    </a:cubicBezTo>
                    <a:cubicBezTo>
                      <a:pt x="1119" y="2025"/>
                      <a:pt x="1275" y="1999"/>
                      <a:pt x="1435" y="1869"/>
                    </a:cubicBezTo>
                    <a:close/>
                    <a:moveTo>
                      <a:pt x="572" y="467"/>
                    </a:moveTo>
                    <a:cubicBezTo>
                      <a:pt x="623" y="359"/>
                      <a:pt x="576" y="230"/>
                      <a:pt x="468" y="179"/>
                    </a:cubicBezTo>
                    <a:cubicBezTo>
                      <a:pt x="359" y="128"/>
                      <a:pt x="230" y="175"/>
                      <a:pt x="179" y="283"/>
                    </a:cubicBezTo>
                    <a:cubicBezTo>
                      <a:pt x="128" y="392"/>
                      <a:pt x="175" y="521"/>
                      <a:pt x="283" y="572"/>
                    </a:cubicBezTo>
                    <a:cubicBezTo>
                      <a:pt x="392" y="622"/>
                      <a:pt x="521" y="576"/>
                      <a:pt x="572" y="4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9224962" y="4605337"/>
                <a:ext cx="174625" cy="922336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560" extrusionOk="0">
                    <a:moveTo>
                      <a:pt x="443" y="1629"/>
                    </a:moveTo>
                    <a:cubicBezTo>
                      <a:pt x="421" y="2037"/>
                      <a:pt x="396" y="2421"/>
                      <a:pt x="388" y="2559"/>
                    </a:cubicBezTo>
                    <a:cubicBezTo>
                      <a:pt x="375" y="2545"/>
                      <a:pt x="359" y="2532"/>
                      <a:pt x="342" y="2521"/>
                    </a:cubicBezTo>
                    <a:lnTo>
                      <a:pt x="0" y="1298"/>
                    </a:lnTo>
                    <a:lnTo>
                      <a:pt x="138" y="0"/>
                    </a:lnTo>
                    <a:cubicBezTo>
                      <a:pt x="138" y="0"/>
                      <a:pt x="454" y="24"/>
                      <a:pt x="473" y="554"/>
                    </a:cubicBezTo>
                    <a:cubicBezTo>
                      <a:pt x="482" y="789"/>
                      <a:pt x="464" y="1221"/>
                      <a:pt x="443" y="162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9186862" y="5532437"/>
                <a:ext cx="1778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95" extrusionOk="0">
                    <a:moveTo>
                      <a:pt x="340" y="51"/>
                    </a:moveTo>
                    <a:cubicBezTo>
                      <a:pt x="448" y="102"/>
                      <a:pt x="495" y="231"/>
                      <a:pt x="444" y="339"/>
                    </a:cubicBezTo>
                    <a:cubicBezTo>
                      <a:pt x="393" y="448"/>
                      <a:pt x="264" y="494"/>
                      <a:pt x="155" y="444"/>
                    </a:cubicBezTo>
                    <a:cubicBezTo>
                      <a:pt x="47" y="393"/>
                      <a:pt x="0" y="264"/>
                      <a:pt x="51" y="155"/>
                    </a:cubicBezTo>
                    <a:cubicBezTo>
                      <a:pt x="102" y="47"/>
                      <a:pt x="231" y="0"/>
                      <a:pt x="340" y="5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8988425" y="4618037"/>
                <a:ext cx="361950" cy="92392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566" extrusionOk="0">
                    <a:moveTo>
                      <a:pt x="661" y="1264"/>
                    </a:moveTo>
                    <a:lnTo>
                      <a:pt x="1003" y="2487"/>
                    </a:lnTo>
                    <a:cubicBezTo>
                      <a:pt x="1002" y="2485"/>
                      <a:pt x="1000" y="2484"/>
                      <a:pt x="998" y="2483"/>
                    </a:cubicBezTo>
                    <a:cubicBezTo>
                      <a:pt x="987" y="2475"/>
                      <a:pt x="976" y="2469"/>
                      <a:pt x="964" y="2463"/>
                    </a:cubicBezTo>
                    <a:cubicBezTo>
                      <a:pt x="922" y="2440"/>
                      <a:pt x="877" y="2423"/>
                      <a:pt x="829" y="2416"/>
                    </a:cubicBezTo>
                    <a:cubicBezTo>
                      <a:pt x="813" y="2414"/>
                      <a:pt x="796" y="2413"/>
                      <a:pt x="780" y="2413"/>
                    </a:cubicBezTo>
                    <a:cubicBezTo>
                      <a:pt x="768" y="2413"/>
                      <a:pt x="757" y="2414"/>
                      <a:pt x="745" y="2415"/>
                    </a:cubicBezTo>
                    <a:cubicBezTo>
                      <a:pt x="740" y="2416"/>
                      <a:pt x="735" y="2416"/>
                      <a:pt x="731" y="2418"/>
                    </a:cubicBezTo>
                    <a:cubicBezTo>
                      <a:pt x="634" y="2432"/>
                      <a:pt x="543" y="2487"/>
                      <a:pt x="488" y="2565"/>
                    </a:cubicBezTo>
                    <a:cubicBezTo>
                      <a:pt x="457" y="2430"/>
                      <a:pt x="369" y="2056"/>
                      <a:pt x="279" y="1657"/>
                    </a:cubicBezTo>
                    <a:cubicBezTo>
                      <a:pt x="190" y="1259"/>
                      <a:pt x="101" y="835"/>
                      <a:pt x="70" y="602"/>
                    </a:cubicBezTo>
                    <a:cubicBezTo>
                      <a:pt x="0" y="77"/>
                      <a:pt x="308" y="0"/>
                      <a:pt x="308" y="0"/>
                    </a:cubicBezTo>
                    <a:lnTo>
                      <a:pt x="661" y="1264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8824912" y="5576887"/>
                <a:ext cx="463551" cy="742952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2064" extrusionOk="0">
                    <a:moveTo>
                      <a:pt x="1287" y="636"/>
                    </a:moveTo>
                    <a:cubicBezTo>
                      <a:pt x="1285" y="639"/>
                      <a:pt x="1283" y="642"/>
                      <a:pt x="1280" y="645"/>
                    </a:cubicBezTo>
                    <a:cubicBezTo>
                      <a:pt x="1276" y="651"/>
                      <a:pt x="1271" y="657"/>
                      <a:pt x="1267" y="663"/>
                    </a:cubicBezTo>
                    <a:cubicBezTo>
                      <a:pt x="1218" y="732"/>
                      <a:pt x="1176" y="808"/>
                      <a:pt x="1155" y="889"/>
                    </a:cubicBezTo>
                    <a:cubicBezTo>
                      <a:pt x="1146" y="998"/>
                      <a:pt x="1153" y="1108"/>
                      <a:pt x="1159" y="1218"/>
                    </a:cubicBezTo>
                    <a:cubicBezTo>
                      <a:pt x="1168" y="1368"/>
                      <a:pt x="1175" y="1522"/>
                      <a:pt x="1138" y="1668"/>
                    </a:cubicBezTo>
                    <a:cubicBezTo>
                      <a:pt x="1100" y="1814"/>
                      <a:pt x="1011" y="1954"/>
                      <a:pt x="874" y="2018"/>
                    </a:cubicBezTo>
                    <a:cubicBezTo>
                      <a:pt x="774" y="2063"/>
                      <a:pt x="657" y="2063"/>
                      <a:pt x="552" y="2033"/>
                    </a:cubicBezTo>
                    <a:cubicBezTo>
                      <a:pt x="447" y="2003"/>
                      <a:pt x="352" y="1944"/>
                      <a:pt x="267" y="1876"/>
                    </a:cubicBezTo>
                    <a:cubicBezTo>
                      <a:pt x="170" y="1797"/>
                      <a:pt x="82" y="1701"/>
                      <a:pt x="47" y="1582"/>
                    </a:cubicBezTo>
                    <a:cubicBezTo>
                      <a:pt x="0" y="1418"/>
                      <a:pt x="64" y="1238"/>
                      <a:pt x="174" y="1108"/>
                    </a:cubicBezTo>
                    <a:cubicBezTo>
                      <a:pt x="283" y="977"/>
                      <a:pt x="433" y="888"/>
                      <a:pt x="582" y="806"/>
                    </a:cubicBezTo>
                    <a:cubicBezTo>
                      <a:pt x="684" y="749"/>
                      <a:pt x="794" y="687"/>
                      <a:pt x="840" y="581"/>
                    </a:cubicBezTo>
                    <a:cubicBezTo>
                      <a:pt x="883" y="482"/>
                      <a:pt x="862" y="371"/>
                      <a:pt x="853" y="261"/>
                    </a:cubicBezTo>
                    <a:cubicBezTo>
                      <a:pt x="850" y="232"/>
                      <a:pt x="849" y="203"/>
                      <a:pt x="850" y="175"/>
                    </a:cubicBezTo>
                    <a:cubicBezTo>
                      <a:pt x="850" y="169"/>
                      <a:pt x="851" y="162"/>
                      <a:pt x="851" y="156"/>
                    </a:cubicBezTo>
                    <a:cubicBezTo>
                      <a:pt x="856" y="102"/>
                      <a:pt x="870" y="49"/>
                      <a:pt x="893" y="0"/>
                    </a:cubicBezTo>
                    <a:cubicBezTo>
                      <a:pt x="890" y="8"/>
                      <a:pt x="889" y="17"/>
                      <a:pt x="888" y="25"/>
                    </a:cubicBezTo>
                    <a:cubicBezTo>
                      <a:pt x="878" y="82"/>
                      <a:pt x="885" y="140"/>
                      <a:pt x="905" y="194"/>
                    </a:cubicBezTo>
                    <a:cubicBezTo>
                      <a:pt x="928" y="263"/>
                      <a:pt x="969" y="328"/>
                      <a:pt x="1017" y="384"/>
                    </a:cubicBezTo>
                    <a:cubicBezTo>
                      <a:pt x="1035" y="404"/>
                      <a:pt x="1054" y="424"/>
                      <a:pt x="1074" y="444"/>
                    </a:cubicBezTo>
                    <a:cubicBezTo>
                      <a:pt x="1091" y="460"/>
                      <a:pt x="1109" y="477"/>
                      <a:pt x="1127" y="493"/>
                    </a:cubicBezTo>
                    <a:cubicBezTo>
                      <a:pt x="1180" y="541"/>
                      <a:pt x="1236" y="586"/>
                      <a:pt x="1287" y="636"/>
                    </a:cubicBezTo>
                    <a:close/>
                    <a:moveTo>
                      <a:pt x="872" y="1703"/>
                    </a:moveTo>
                    <a:cubicBezTo>
                      <a:pt x="974" y="1524"/>
                      <a:pt x="991" y="1130"/>
                      <a:pt x="812" y="1029"/>
                    </a:cubicBezTo>
                    <a:cubicBezTo>
                      <a:pt x="633" y="928"/>
                      <a:pt x="325" y="1158"/>
                      <a:pt x="224" y="1337"/>
                    </a:cubicBezTo>
                    <a:cubicBezTo>
                      <a:pt x="122" y="1516"/>
                      <a:pt x="255" y="1681"/>
                      <a:pt x="434" y="1782"/>
                    </a:cubicBezTo>
                    <a:cubicBezTo>
                      <a:pt x="613" y="1883"/>
                      <a:pt x="771" y="1883"/>
                      <a:pt x="872" y="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9220200" y="5067300"/>
                <a:ext cx="134937" cy="45085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253" extrusionOk="0">
                    <a:moveTo>
                      <a:pt x="357" y="1252"/>
                    </a:moveTo>
                    <a:cubicBezTo>
                      <a:pt x="351" y="1252"/>
                      <a:pt x="346" y="1248"/>
                      <a:pt x="344" y="1242"/>
                    </a:cubicBezTo>
                    <a:lnTo>
                      <a:pt x="2" y="19"/>
                    </a:lnTo>
                    <a:cubicBezTo>
                      <a:pt x="0" y="12"/>
                      <a:pt x="4" y="5"/>
                      <a:pt x="12" y="2"/>
                    </a:cubicBezTo>
                    <a:cubicBezTo>
                      <a:pt x="19" y="0"/>
                      <a:pt x="27" y="5"/>
                      <a:pt x="29" y="12"/>
                    </a:cubicBezTo>
                    <a:lnTo>
                      <a:pt x="371" y="1235"/>
                    </a:lnTo>
                    <a:cubicBezTo>
                      <a:pt x="373" y="1242"/>
                      <a:pt x="368" y="1250"/>
                      <a:pt x="361" y="1252"/>
                    </a:cubicBezTo>
                    <a:cubicBezTo>
                      <a:pt x="360" y="1252"/>
                      <a:pt x="358" y="1252"/>
                      <a:pt x="357" y="12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9136062" y="5545137"/>
                <a:ext cx="157162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740" extrusionOk="0">
                    <a:moveTo>
                      <a:pt x="422" y="739"/>
                    </a:moveTo>
                    <a:cubicBezTo>
                      <a:pt x="419" y="739"/>
                      <a:pt x="415" y="738"/>
                      <a:pt x="413" y="735"/>
                    </a:cubicBezTo>
                    <a:cubicBezTo>
                      <a:pt x="382" y="705"/>
                      <a:pt x="348" y="676"/>
                      <a:pt x="316" y="648"/>
                    </a:cubicBezTo>
                    <a:cubicBezTo>
                      <a:pt x="295" y="629"/>
                      <a:pt x="273" y="611"/>
                      <a:pt x="253" y="592"/>
                    </a:cubicBezTo>
                    <a:cubicBezTo>
                      <a:pt x="234" y="576"/>
                      <a:pt x="216" y="559"/>
                      <a:pt x="200" y="542"/>
                    </a:cubicBezTo>
                    <a:cubicBezTo>
                      <a:pt x="180" y="524"/>
                      <a:pt x="161" y="504"/>
                      <a:pt x="142" y="482"/>
                    </a:cubicBezTo>
                    <a:cubicBezTo>
                      <a:pt x="88" y="420"/>
                      <a:pt x="48" y="353"/>
                      <a:pt x="27" y="287"/>
                    </a:cubicBezTo>
                    <a:cubicBezTo>
                      <a:pt x="6" y="228"/>
                      <a:pt x="0" y="169"/>
                      <a:pt x="9" y="112"/>
                    </a:cubicBezTo>
                    <a:cubicBezTo>
                      <a:pt x="10" y="103"/>
                      <a:pt x="12" y="94"/>
                      <a:pt x="14" y="86"/>
                    </a:cubicBezTo>
                    <a:cubicBezTo>
                      <a:pt x="22" y="56"/>
                      <a:pt x="33" y="31"/>
                      <a:pt x="46" y="8"/>
                    </a:cubicBezTo>
                    <a:cubicBezTo>
                      <a:pt x="50" y="2"/>
                      <a:pt x="59" y="0"/>
                      <a:pt x="65" y="4"/>
                    </a:cubicBezTo>
                    <a:cubicBezTo>
                      <a:pt x="72" y="8"/>
                      <a:pt x="74" y="17"/>
                      <a:pt x="70" y="23"/>
                    </a:cubicBezTo>
                    <a:cubicBezTo>
                      <a:pt x="57" y="43"/>
                      <a:pt x="48" y="66"/>
                      <a:pt x="41" y="92"/>
                    </a:cubicBezTo>
                    <a:cubicBezTo>
                      <a:pt x="39" y="100"/>
                      <a:pt x="37" y="108"/>
                      <a:pt x="36" y="116"/>
                    </a:cubicBezTo>
                    <a:cubicBezTo>
                      <a:pt x="28" y="169"/>
                      <a:pt x="33" y="224"/>
                      <a:pt x="53" y="278"/>
                    </a:cubicBezTo>
                    <a:cubicBezTo>
                      <a:pt x="73" y="341"/>
                      <a:pt x="111" y="405"/>
                      <a:pt x="162" y="464"/>
                    </a:cubicBezTo>
                    <a:cubicBezTo>
                      <a:pt x="181" y="485"/>
                      <a:pt x="200" y="505"/>
                      <a:pt x="219" y="523"/>
                    </a:cubicBezTo>
                    <a:cubicBezTo>
                      <a:pt x="236" y="540"/>
                      <a:pt x="253" y="556"/>
                      <a:pt x="271" y="571"/>
                    </a:cubicBezTo>
                    <a:cubicBezTo>
                      <a:pt x="292" y="590"/>
                      <a:pt x="313" y="609"/>
                      <a:pt x="334" y="627"/>
                    </a:cubicBezTo>
                    <a:cubicBezTo>
                      <a:pt x="366" y="655"/>
                      <a:pt x="400" y="685"/>
                      <a:pt x="432" y="715"/>
                    </a:cubicBezTo>
                    <a:cubicBezTo>
                      <a:pt x="437" y="721"/>
                      <a:pt x="437" y="729"/>
                      <a:pt x="432" y="735"/>
                    </a:cubicBezTo>
                    <a:cubicBezTo>
                      <a:pt x="429" y="738"/>
                      <a:pt x="426" y="739"/>
                      <a:pt x="422" y="7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9210675" y="5570537"/>
                <a:ext cx="30162" cy="103187"/>
              </a:xfrm>
              <a:custGeom>
                <a:avLst/>
                <a:gdLst/>
                <a:ahLst/>
                <a:cxnLst/>
                <a:rect l="l" t="t" r="r" b="b"/>
                <a:pathLst>
                  <a:path w="83" h="285" extrusionOk="0">
                    <a:moveTo>
                      <a:pt x="66" y="284"/>
                    </a:moveTo>
                    <a:cubicBezTo>
                      <a:pt x="62" y="284"/>
                      <a:pt x="59" y="282"/>
                      <a:pt x="56" y="279"/>
                    </a:cubicBezTo>
                    <a:cubicBezTo>
                      <a:pt x="20" y="243"/>
                      <a:pt x="0" y="193"/>
                      <a:pt x="0" y="142"/>
                    </a:cubicBezTo>
                    <a:cubicBezTo>
                      <a:pt x="0" y="91"/>
                      <a:pt x="21" y="41"/>
                      <a:pt x="57" y="5"/>
                    </a:cubicBezTo>
                    <a:cubicBezTo>
                      <a:pt x="62" y="0"/>
                      <a:pt x="71" y="0"/>
                      <a:pt x="76" y="5"/>
                    </a:cubicBezTo>
                    <a:cubicBezTo>
                      <a:pt x="82" y="11"/>
                      <a:pt x="82" y="20"/>
                      <a:pt x="76" y="25"/>
                    </a:cubicBezTo>
                    <a:cubicBezTo>
                      <a:pt x="45" y="56"/>
                      <a:pt x="27" y="99"/>
                      <a:pt x="27" y="142"/>
                    </a:cubicBezTo>
                    <a:cubicBezTo>
                      <a:pt x="27" y="186"/>
                      <a:pt x="45" y="229"/>
                      <a:pt x="75" y="260"/>
                    </a:cubicBezTo>
                    <a:cubicBezTo>
                      <a:pt x="81" y="266"/>
                      <a:pt x="81" y="274"/>
                      <a:pt x="75" y="280"/>
                    </a:cubicBezTo>
                    <a:cubicBezTo>
                      <a:pt x="73" y="282"/>
                      <a:pt x="69" y="284"/>
                      <a:pt x="66" y="2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9244012" y="4687887"/>
                <a:ext cx="66675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82" extrusionOk="0">
                    <a:moveTo>
                      <a:pt x="15" y="1281"/>
                    </a:moveTo>
                    <a:cubicBezTo>
                      <a:pt x="14" y="1281"/>
                      <a:pt x="13" y="1281"/>
                      <a:pt x="12" y="1281"/>
                    </a:cubicBezTo>
                    <a:cubicBezTo>
                      <a:pt x="5" y="1280"/>
                      <a:pt x="0" y="1273"/>
                      <a:pt x="1" y="1265"/>
                    </a:cubicBezTo>
                    <a:cubicBezTo>
                      <a:pt x="76" y="853"/>
                      <a:pt x="128" y="432"/>
                      <a:pt x="155" y="13"/>
                    </a:cubicBezTo>
                    <a:cubicBezTo>
                      <a:pt x="156" y="6"/>
                      <a:pt x="162" y="0"/>
                      <a:pt x="170" y="1"/>
                    </a:cubicBezTo>
                    <a:cubicBezTo>
                      <a:pt x="177" y="1"/>
                      <a:pt x="183" y="8"/>
                      <a:pt x="183" y="15"/>
                    </a:cubicBezTo>
                    <a:cubicBezTo>
                      <a:pt x="155" y="434"/>
                      <a:pt x="103" y="857"/>
                      <a:pt x="28" y="1270"/>
                    </a:cubicBezTo>
                    <a:cubicBezTo>
                      <a:pt x="27" y="1277"/>
                      <a:pt x="21" y="1281"/>
                      <a:pt x="15" y="12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3" name="Google Shape;933;p35"/>
            <p:cNvGrpSpPr/>
            <p:nvPr/>
          </p:nvGrpSpPr>
          <p:grpSpPr>
            <a:xfrm>
              <a:off x="5917918" y="3067001"/>
              <a:ext cx="2405852" cy="1765240"/>
              <a:chOff x="5917700" y="3143082"/>
              <a:chExt cx="2190124" cy="1606955"/>
            </a:xfrm>
          </p:grpSpPr>
          <p:sp>
            <p:nvSpPr>
              <p:cNvPr id="934" name="Google Shape;934;p35"/>
              <p:cNvSpPr/>
              <p:nvPr/>
            </p:nvSpPr>
            <p:spPr>
              <a:xfrm>
                <a:off x="6991166" y="3618257"/>
                <a:ext cx="1116659" cy="1127454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00" extrusionOk="0">
                    <a:moveTo>
                      <a:pt x="2152" y="1502"/>
                    </a:moveTo>
                    <a:lnTo>
                      <a:pt x="2035" y="1306"/>
                    </a:lnTo>
                    <a:lnTo>
                      <a:pt x="1139" y="0"/>
                    </a:lnTo>
                    <a:lnTo>
                      <a:pt x="1257" y="2"/>
                    </a:lnTo>
                    <a:lnTo>
                      <a:pt x="2277" y="1530"/>
                    </a:lnTo>
                    <a:lnTo>
                      <a:pt x="16" y="2299"/>
                    </a:lnTo>
                    <a:lnTo>
                      <a:pt x="0" y="2253"/>
                    </a:lnTo>
                    <a:lnTo>
                      <a:pt x="2152" y="150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6928530" y="4253263"/>
                <a:ext cx="1116669" cy="468694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58" extrusionOk="0">
                    <a:moveTo>
                      <a:pt x="2280" y="206"/>
                    </a:moveTo>
                    <a:lnTo>
                      <a:pt x="128" y="957"/>
                    </a:lnTo>
                    <a:cubicBezTo>
                      <a:pt x="98" y="849"/>
                      <a:pt x="50" y="782"/>
                      <a:pt x="0" y="740"/>
                    </a:cubicBezTo>
                    <a:cubicBezTo>
                      <a:pt x="4" y="724"/>
                      <a:pt x="7" y="709"/>
                      <a:pt x="10" y="693"/>
                    </a:cubicBezTo>
                    <a:cubicBezTo>
                      <a:pt x="38" y="616"/>
                      <a:pt x="167" y="352"/>
                      <a:pt x="641" y="191"/>
                    </a:cubicBezTo>
                    <a:cubicBezTo>
                      <a:pt x="1200" y="0"/>
                      <a:pt x="2163" y="10"/>
                      <a:pt x="2163" y="10"/>
                    </a:cubicBezTo>
                    <a:lnTo>
                      <a:pt x="2280" y="20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6680141" y="3527542"/>
                <a:ext cx="1306738" cy="1066986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2178" extrusionOk="0">
                    <a:moveTo>
                      <a:pt x="1773" y="188"/>
                    </a:moveTo>
                    <a:lnTo>
                      <a:pt x="2669" y="1494"/>
                    </a:lnTo>
                    <a:cubicBezTo>
                      <a:pt x="2669" y="1494"/>
                      <a:pt x="1706" y="1484"/>
                      <a:pt x="1147" y="1675"/>
                    </a:cubicBezTo>
                    <a:cubicBezTo>
                      <a:pt x="673" y="1836"/>
                      <a:pt x="544" y="2100"/>
                      <a:pt x="516" y="2177"/>
                    </a:cubicBezTo>
                    <a:cubicBezTo>
                      <a:pt x="557" y="1965"/>
                      <a:pt x="527" y="1745"/>
                      <a:pt x="433" y="1550"/>
                    </a:cubicBezTo>
                    <a:lnTo>
                      <a:pt x="0" y="652"/>
                    </a:lnTo>
                    <a:cubicBezTo>
                      <a:pt x="492" y="0"/>
                      <a:pt x="1734" y="132"/>
                      <a:pt x="1734" y="132"/>
                    </a:cubicBezTo>
                    <a:lnTo>
                      <a:pt x="1773" y="188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5967377" y="3184119"/>
                <a:ext cx="1030266" cy="1432007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2923" extrusionOk="0">
                    <a:moveTo>
                      <a:pt x="1961" y="2922"/>
                    </a:moveTo>
                    <a:cubicBezTo>
                      <a:pt x="1863" y="2840"/>
                      <a:pt x="1755" y="2856"/>
                      <a:pt x="1755" y="2856"/>
                    </a:cubicBezTo>
                    <a:lnTo>
                      <a:pt x="412" y="1257"/>
                    </a:lnTo>
                    <a:lnTo>
                      <a:pt x="0" y="23"/>
                    </a:lnTo>
                    <a:lnTo>
                      <a:pt x="147" y="11"/>
                    </a:lnTo>
                    <a:lnTo>
                      <a:pt x="285" y="0"/>
                    </a:lnTo>
                    <a:lnTo>
                      <a:pt x="786" y="1341"/>
                    </a:lnTo>
                    <a:cubicBezTo>
                      <a:pt x="786" y="1341"/>
                      <a:pt x="2103" y="2229"/>
                      <a:pt x="1967" y="2895"/>
                    </a:cubicBezTo>
                    <a:cubicBezTo>
                      <a:pt x="1967" y="2897"/>
                      <a:pt x="1967" y="2898"/>
                      <a:pt x="1967" y="2898"/>
                    </a:cubicBezTo>
                    <a:cubicBezTo>
                      <a:pt x="1965" y="2908"/>
                      <a:pt x="1963" y="2916"/>
                      <a:pt x="1961" y="292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6107771" y="3184119"/>
                <a:ext cx="889878" cy="141904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896" extrusionOk="0">
                    <a:moveTo>
                      <a:pt x="1605" y="2250"/>
                    </a:moveTo>
                    <a:cubicBezTo>
                      <a:pt x="1699" y="2445"/>
                      <a:pt x="1729" y="2665"/>
                      <a:pt x="1688" y="2877"/>
                    </a:cubicBezTo>
                    <a:cubicBezTo>
                      <a:pt x="1685" y="2885"/>
                      <a:pt x="1683" y="2891"/>
                      <a:pt x="1682" y="2895"/>
                    </a:cubicBezTo>
                    <a:cubicBezTo>
                      <a:pt x="1818" y="2229"/>
                      <a:pt x="501" y="1341"/>
                      <a:pt x="501" y="1341"/>
                    </a:cubicBezTo>
                    <a:lnTo>
                      <a:pt x="0" y="0"/>
                    </a:lnTo>
                    <a:cubicBezTo>
                      <a:pt x="1086" y="825"/>
                      <a:pt x="1172" y="1352"/>
                      <a:pt x="1172" y="1352"/>
                    </a:cubicBezTo>
                    <a:lnTo>
                      <a:pt x="1605" y="225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5917700" y="3143082"/>
                <a:ext cx="1082104" cy="160695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283" extrusionOk="0">
                    <a:moveTo>
                      <a:pt x="447" y="1436"/>
                    </a:moveTo>
                    <a:lnTo>
                      <a:pt x="0" y="0"/>
                    </a:lnTo>
                    <a:lnTo>
                      <a:pt x="249" y="93"/>
                    </a:lnTo>
                    <a:lnTo>
                      <a:pt x="102" y="105"/>
                    </a:lnTo>
                    <a:lnTo>
                      <a:pt x="514" y="1339"/>
                    </a:lnTo>
                    <a:lnTo>
                      <a:pt x="1857" y="2938"/>
                    </a:lnTo>
                    <a:cubicBezTo>
                      <a:pt x="1857" y="2938"/>
                      <a:pt x="1965" y="2922"/>
                      <a:pt x="2063" y="3004"/>
                    </a:cubicBezTo>
                    <a:cubicBezTo>
                      <a:pt x="2058" y="3034"/>
                      <a:pt x="2058" y="3035"/>
                      <a:pt x="2062" y="3018"/>
                    </a:cubicBezTo>
                    <a:cubicBezTo>
                      <a:pt x="2063" y="3014"/>
                      <a:pt x="2064" y="3010"/>
                      <a:pt x="2065" y="3006"/>
                    </a:cubicBezTo>
                    <a:cubicBezTo>
                      <a:pt x="2115" y="3048"/>
                      <a:pt x="2163" y="3115"/>
                      <a:pt x="2193" y="3223"/>
                    </a:cubicBezTo>
                    <a:lnTo>
                      <a:pt x="2209" y="3269"/>
                    </a:lnTo>
                    <a:lnTo>
                      <a:pt x="2171" y="3282"/>
                    </a:lnTo>
                    <a:lnTo>
                      <a:pt x="1815" y="3002"/>
                    </a:lnTo>
                    <a:lnTo>
                      <a:pt x="447" y="143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6096970" y="3173321"/>
                <a:ext cx="896352" cy="1453607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966" extrusionOk="0">
                    <a:moveTo>
                      <a:pt x="1700" y="2965"/>
                    </a:moveTo>
                    <a:cubicBezTo>
                      <a:pt x="1699" y="2965"/>
                      <a:pt x="1698" y="2965"/>
                      <a:pt x="1697" y="2965"/>
                    </a:cubicBezTo>
                    <a:cubicBezTo>
                      <a:pt x="1687" y="2963"/>
                      <a:pt x="1680" y="2954"/>
                      <a:pt x="1681" y="2944"/>
                    </a:cubicBezTo>
                    <a:cubicBezTo>
                      <a:pt x="1681" y="2941"/>
                      <a:pt x="1707" y="2557"/>
                      <a:pt x="1487" y="2290"/>
                    </a:cubicBezTo>
                    <a:cubicBezTo>
                      <a:pt x="1263" y="2019"/>
                      <a:pt x="518" y="1384"/>
                      <a:pt x="510" y="1377"/>
                    </a:cubicBezTo>
                    <a:cubicBezTo>
                      <a:pt x="508" y="1375"/>
                      <a:pt x="506" y="1373"/>
                      <a:pt x="505" y="1369"/>
                    </a:cubicBezTo>
                    <a:lnTo>
                      <a:pt x="4" y="29"/>
                    </a:lnTo>
                    <a:cubicBezTo>
                      <a:pt x="0" y="19"/>
                      <a:pt x="6" y="8"/>
                      <a:pt x="16" y="4"/>
                    </a:cubicBezTo>
                    <a:cubicBezTo>
                      <a:pt x="26" y="0"/>
                      <a:pt x="37" y="5"/>
                      <a:pt x="40" y="15"/>
                    </a:cubicBezTo>
                    <a:lnTo>
                      <a:pt x="539" y="1351"/>
                    </a:lnTo>
                    <a:cubicBezTo>
                      <a:pt x="598" y="1401"/>
                      <a:pt x="1299" y="2002"/>
                      <a:pt x="1517" y="2266"/>
                    </a:cubicBezTo>
                    <a:cubicBezTo>
                      <a:pt x="1650" y="2426"/>
                      <a:pt x="1697" y="2623"/>
                      <a:pt x="1713" y="2764"/>
                    </a:cubicBezTo>
                    <a:cubicBezTo>
                      <a:pt x="1737" y="2473"/>
                      <a:pt x="1613" y="2285"/>
                      <a:pt x="1611" y="2283"/>
                    </a:cubicBezTo>
                    <a:lnTo>
                      <a:pt x="1177" y="1382"/>
                    </a:lnTo>
                    <a:cubicBezTo>
                      <a:pt x="1172" y="1372"/>
                      <a:pt x="1176" y="1361"/>
                      <a:pt x="1186" y="1356"/>
                    </a:cubicBezTo>
                    <a:cubicBezTo>
                      <a:pt x="1195" y="1352"/>
                      <a:pt x="1207" y="1356"/>
                      <a:pt x="1211" y="1365"/>
                    </a:cubicBezTo>
                    <a:lnTo>
                      <a:pt x="1645" y="2264"/>
                    </a:lnTo>
                    <a:cubicBezTo>
                      <a:pt x="1651" y="2272"/>
                      <a:pt x="1831" y="2543"/>
                      <a:pt x="1719" y="2951"/>
                    </a:cubicBezTo>
                    <a:cubicBezTo>
                      <a:pt x="1717" y="2959"/>
                      <a:pt x="1709" y="2965"/>
                      <a:pt x="1700" y="29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6917730" y="4244624"/>
                <a:ext cx="1079953" cy="380139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778" extrusionOk="0">
                    <a:moveTo>
                      <a:pt x="22" y="777"/>
                    </a:moveTo>
                    <a:cubicBezTo>
                      <a:pt x="19" y="777"/>
                      <a:pt x="16" y="776"/>
                      <a:pt x="14" y="775"/>
                    </a:cubicBezTo>
                    <a:cubicBezTo>
                      <a:pt x="4" y="770"/>
                      <a:pt x="0" y="758"/>
                      <a:pt x="5" y="749"/>
                    </a:cubicBezTo>
                    <a:cubicBezTo>
                      <a:pt x="13" y="734"/>
                      <a:pt x="197" y="383"/>
                      <a:pt x="655" y="191"/>
                    </a:cubicBezTo>
                    <a:cubicBezTo>
                      <a:pt x="1111" y="0"/>
                      <a:pt x="2142" y="8"/>
                      <a:pt x="2185" y="8"/>
                    </a:cubicBezTo>
                    <a:cubicBezTo>
                      <a:pt x="2196" y="8"/>
                      <a:pt x="2205" y="17"/>
                      <a:pt x="2205" y="28"/>
                    </a:cubicBezTo>
                    <a:cubicBezTo>
                      <a:pt x="2204" y="38"/>
                      <a:pt x="2195" y="45"/>
                      <a:pt x="2185" y="47"/>
                    </a:cubicBezTo>
                    <a:cubicBezTo>
                      <a:pt x="2175" y="47"/>
                      <a:pt x="1119" y="39"/>
                      <a:pt x="670" y="226"/>
                    </a:cubicBezTo>
                    <a:cubicBezTo>
                      <a:pt x="225" y="413"/>
                      <a:pt x="41" y="763"/>
                      <a:pt x="40" y="767"/>
                    </a:cubicBezTo>
                    <a:cubicBezTo>
                      <a:pt x="36" y="773"/>
                      <a:pt x="29" y="777"/>
                      <a:pt x="22" y="77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6969567" y="4307260"/>
                <a:ext cx="1064826" cy="390939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799" extrusionOk="0">
                    <a:moveTo>
                      <a:pt x="22" y="798"/>
                    </a:moveTo>
                    <a:cubicBezTo>
                      <a:pt x="14" y="798"/>
                      <a:pt x="6" y="793"/>
                      <a:pt x="3" y="785"/>
                    </a:cubicBezTo>
                    <a:cubicBezTo>
                      <a:pt x="0" y="775"/>
                      <a:pt x="5" y="764"/>
                      <a:pt x="15" y="761"/>
                    </a:cubicBezTo>
                    <a:lnTo>
                      <a:pt x="2147" y="4"/>
                    </a:lnTo>
                    <a:cubicBezTo>
                      <a:pt x="2157" y="0"/>
                      <a:pt x="2168" y="5"/>
                      <a:pt x="2172" y="15"/>
                    </a:cubicBezTo>
                    <a:cubicBezTo>
                      <a:pt x="2175" y="25"/>
                      <a:pt x="2170" y="37"/>
                      <a:pt x="2160" y="40"/>
                    </a:cubicBezTo>
                    <a:lnTo>
                      <a:pt x="28" y="797"/>
                    </a:lnTo>
                    <a:cubicBezTo>
                      <a:pt x="26" y="798"/>
                      <a:pt x="24" y="798"/>
                      <a:pt x="22" y="79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6943648" y="4277021"/>
                <a:ext cx="1071310" cy="377979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771" extrusionOk="0">
                    <a:moveTo>
                      <a:pt x="23" y="770"/>
                    </a:moveTo>
                    <a:cubicBezTo>
                      <a:pt x="16" y="770"/>
                      <a:pt x="10" y="767"/>
                      <a:pt x="6" y="761"/>
                    </a:cubicBezTo>
                    <a:cubicBezTo>
                      <a:pt x="0" y="752"/>
                      <a:pt x="3" y="740"/>
                      <a:pt x="12" y="734"/>
                    </a:cubicBezTo>
                    <a:cubicBezTo>
                      <a:pt x="18" y="731"/>
                      <a:pt x="585" y="367"/>
                      <a:pt x="903" y="256"/>
                    </a:cubicBezTo>
                    <a:cubicBezTo>
                      <a:pt x="1221" y="146"/>
                      <a:pt x="2125" y="8"/>
                      <a:pt x="2163" y="2"/>
                    </a:cubicBezTo>
                    <a:cubicBezTo>
                      <a:pt x="2174" y="0"/>
                      <a:pt x="2184" y="7"/>
                      <a:pt x="2186" y="18"/>
                    </a:cubicBezTo>
                    <a:cubicBezTo>
                      <a:pt x="2187" y="28"/>
                      <a:pt x="2180" y="38"/>
                      <a:pt x="2169" y="40"/>
                    </a:cubicBezTo>
                    <a:cubicBezTo>
                      <a:pt x="2160" y="41"/>
                      <a:pt x="1230" y="183"/>
                      <a:pt x="916" y="293"/>
                    </a:cubicBezTo>
                    <a:cubicBezTo>
                      <a:pt x="602" y="402"/>
                      <a:pt x="39" y="763"/>
                      <a:pt x="33" y="767"/>
                    </a:cubicBezTo>
                    <a:cubicBezTo>
                      <a:pt x="30" y="769"/>
                      <a:pt x="26" y="770"/>
                      <a:pt x="23" y="7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6055933" y="3175480"/>
                <a:ext cx="855316" cy="142984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921" extrusionOk="0">
                    <a:moveTo>
                      <a:pt x="1724" y="2920"/>
                    </a:moveTo>
                    <a:cubicBezTo>
                      <a:pt x="1714" y="2920"/>
                      <a:pt x="1706" y="2913"/>
                      <a:pt x="1705" y="2903"/>
                    </a:cubicBezTo>
                    <a:cubicBezTo>
                      <a:pt x="1704" y="2899"/>
                      <a:pt x="1639" y="2445"/>
                      <a:pt x="1402" y="2235"/>
                    </a:cubicBezTo>
                    <a:cubicBezTo>
                      <a:pt x="1158" y="2020"/>
                      <a:pt x="487" y="1390"/>
                      <a:pt x="481" y="1384"/>
                    </a:cubicBezTo>
                    <a:cubicBezTo>
                      <a:pt x="478" y="1382"/>
                      <a:pt x="477" y="1379"/>
                      <a:pt x="476" y="137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3"/>
                    </a:cubicBezTo>
                    <a:cubicBezTo>
                      <a:pt x="25" y="0"/>
                      <a:pt x="36" y="5"/>
                      <a:pt x="40" y="15"/>
                    </a:cubicBezTo>
                    <a:lnTo>
                      <a:pt x="511" y="1359"/>
                    </a:lnTo>
                    <a:cubicBezTo>
                      <a:pt x="563" y="1408"/>
                      <a:pt x="1193" y="1999"/>
                      <a:pt x="1427" y="2206"/>
                    </a:cubicBezTo>
                    <a:cubicBezTo>
                      <a:pt x="1676" y="2425"/>
                      <a:pt x="1740" y="2879"/>
                      <a:pt x="1743" y="2898"/>
                    </a:cubicBezTo>
                    <a:cubicBezTo>
                      <a:pt x="1744" y="2909"/>
                      <a:pt x="1737" y="2918"/>
                      <a:pt x="1726" y="2920"/>
                    </a:cubicBezTo>
                    <a:cubicBezTo>
                      <a:pt x="1725" y="2920"/>
                      <a:pt x="1725" y="2920"/>
                      <a:pt x="1724" y="29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5"/>
              <p:cNvSpPr/>
              <p:nvPr/>
            </p:nvSpPr>
            <p:spPr>
              <a:xfrm>
                <a:off x="5993296" y="3181960"/>
                <a:ext cx="844515" cy="1412569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882" extrusionOk="0">
                    <a:moveTo>
                      <a:pt x="1703" y="2881"/>
                    </a:moveTo>
                    <a:cubicBezTo>
                      <a:pt x="1696" y="2881"/>
                      <a:pt x="1688" y="2876"/>
                      <a:pt x="1685" y="2868"/>
                    </a:cubicBezTo>
                    <a:cubicBezTo>
                      <a:pt x="1684" y="2864"/>
                      <a:pt x="1518" y="2457"/>
                      <a:pt x="1239" y="2178"/>
                    </a:cubicBezTo>
                    <a:cubicBezTo>
                      <a:pt x="957" y="1897"/>
                      <a:pt x="476" y="1368"/>
                      <a:pt x="471" y="1363"/>
                    </a:cubicBezTo>
                    <a:cubicBezTo>
                      <a:pt x="469" y="1361"/>
                      <a:pt x="468" y="1359"/>
                      <a:pt x="467" y="1356"/>
                    </a:cubicBezTo>
                    <a:lnTo>
                      <a:pt x="3" y="28"/>
                    </a:lnTo>
                    <a:cubicBezTo>
                      <a:pt x="0" y="18"/>
                      <a:pt x="5" y="7"/>
                      <a:pt x="15" y="4"/>
                    </a:cubicBezTo>
                    <a:cubicBezTo>
                      <a:pt x="25" y="0"/>
                      <a:pt x="36" y="6"/>
                      <a:pt x="40" y="16"/>
                    </a:cubicBezTo>
                    <a:lnTo>
                      <a:pt x="502" y="1340"/>
                    </a:lnTo>
                    <a:cubicBezTo>
                      <a:pt x="541" y="1382"/>
                      <a:pt x="996" y="1881"/>
                      <a:pt x="1266" y="2151"/>
                    </a:cubicBezTo>
                    <a:cubicBezTo>
                      <a:pt x="1551" y="2435"/>
                      <a:pt x="1719" y="2850"/>
                      <a:pt x="1721" y="2854"/>
                    </a:cubicBezTo>
                    <a:cubicBezTo>
                      <a:pt x="1725" y="2864"/>
                      <a:pt x="1720" y="2875"/>
                      <a:pt x="1710" y="2879"/>
                    </a:cubicBezTo>
                    <a:cubicBezTo>
                      <a:pt x="1708" y="2880"/>
                      <a:pt x="1706" y="2881"/>
                      <a:pt x="1703" y="28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6" name="Google Shape;946;p35"/>
            <p:cNvGrpSpPr/>
            <p:nvPr/>
          </p:nvGrpSpPr>
          <p:grpSpPr>
            <a:xfrm rot="378388" flipH="1">
              <a:off x="6437908" y="2216349"/>
              <a:ext cx="912861" cy="1433845"/>
              <a:chOff x="5029200" y="4991100"/>
              <a:chExt cx="954087" cy="1498600"/>
            </a:xfrm>
          </p:grpSpPr>
          <p:sp>
            <p:nvSpPr>
              <p:cNvPr id="947" name="Google Shape;947;p35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5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5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5"/>
            <p:cNvGrpSpPr/>
            <p:nvPr/>
          </p:nvGrpSpPr>
          <p:grpSpPr>
            <a:xfrm>
              <a:off x="6361913" y="1977112"/>
              <a:ext cx="481013" cy="523874"/>
              <a:chOff x="4810125" y="3008312"/>
              <a:chExt cx="481013" cy="523874"/>
            </a:xfrm>
          </p:grpSpPr>
          <p:sp>
            <p:nvSpPr>
              <p:cNvPr id="959" name="Google Shape;959;p35"/>
              <p:cNvSpPr/>
              <p:nvPr/>
            </p:nvSpPr>
            <p:spPr>
              <a:xfrm>
                <a:off x="4816475" y="3008312"/>
                <a:ext cx="465138" cy="423863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76" extrusionOk="0">
                    <a:moveTo>
                      <a:pt x="618" y="159"/>
                    </a:moveTo>
                    <a:cubicBezTo>
                      <a:pt x="618" y="159"/>
                      <a:pt x="628" y="210"/>
                      <a:pt x="657" y="269"/>
                    </a:cubicBezTo>
                    <a:cubicBezTo>
                      <a:pt x="660" y="275"/>
                      <a:pt x="663" y="280"/>
                      <a:pt x="667" y="286"/>
                    </a:cubicBezTo>
                    <a:cubicBezTo>
                      <a:pt x="689" y="326"/>
                      <a:pt x="721" y="368"/>
                      <a:pt x="764" y="397"/>
                    </a:cubicBezTo>
                    <a:cubicBezTo>
                      <a:pt x="876" y="471"/>
                      <a:pt x="993" y="409"/>
                      <a:pt x="993" y="409"/>
                    </a:cubicBezTo>
                    <a:lnTo>
                      <a:pt x="1290" y="606"/>
                    </a:lnTo>
                    <a:lnTo>
                      <a:pt x="912" y="1175"/>
                    </a:lnTo>
                    <a:lnTo>
                      <a:pt x="616" y="978"/>
                    </a:lnTo>
                    <a:cubicBezTo>
                      <a:pt x="616" y="978"/>
                      <a:pt x="627" y="846"/>
                      <a:pt x="516" y="771"/>
                    </a:cubicBezTo>
                    <a:cubicBezTo>
                      <a:pt x="404" y="697"/>
                      <a:pt x="240" y="728"/>
                      <a:pt x="240" y="728"/>
                    </a:cubicBezTo>
                    <a:lnTo>
                      <a:pt x="0" y="568"/>
                    </a:lnTo>
                    <a:lnTo>
                      <a:pt x="378" y="0"/>
                    </a:lnTo>
                    <a:lnTo>
                      <a:pt x="618" y="159"/>
                    </a:lnTo>
                    <a:close/>
                    <a:moveTo>
                      <a:pt x="959" y="985"/>
                    </a:moveTo>
                    <a:lnTo>
                      <a:pt x="994" y="932"/>
                    </a:lnTo>
                    <a:lnTo>
                      <a:pt x="1142" y="709"/>
                    </a:lnTo>
                    <a:lnTo>
                      <a:pt x="340" y="176"/>
                    </a:lnTo>
                    <a:lnTo>
                      <a:pt x="192" y="399"/>
                    </a:lnTo>
                    <a:lnTo>
                      <a:pt x="157" y="452"/>
                    </a:lnTo>
                    <a:lnTo>
                      <a:pt x="959" y="9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4816475" y="3213100"/>
                <a:ext cx="22542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47" extrusionOk="0">
                    <a:moveTo>
                      <a:pt x="0" y="0"/>
                    </a:moveTo>
                    <a:lnTo>
                      <a:pt x="23" y="278"/>
                    </a:lnTo>
                    <a:lnTo>
                      <a:pt x="262" y="437"/>
                    </a:lnTo>
                    <a:cubicBezTo>
                      <a:pt x="262" y="437"/>
                      <a:pt x="427" y="406"/>
                      <a:pt x="539" y="481"/>
                    </a:cubicBezTo>
                    <a:cubicBezTo>
                      <a:pt x="568" y="500"/>
                      <a:pt x="588" y="523"/>
                      <a:pt x="603" y="546"/>
                    </a:cubicBezTo>
                    <a:lnTo>
                      <a:pt x="616" y="410"/>
                    </a:lnTo>
                    <a:cubicBezTo>
                      <a:pt x="616" y="410"/>
                      <a:pt x="627" y="278"/>
                      <a:pt x="516" y="203"/>
                    </a:cubicBezTo>
                    <a:cubicBezTo>
                      <a:pt x="404" y="129"/>
                      <a:pt x="240" y="160"/>
                      <a:pt x="240" y="16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4873625" y="3152775"/>
                <a:ext cx="301626" cy="21113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87" extrusionOk="0">
                    <a:moveTo>
                      <a:pt x="819" y="559"/>
                    </a:moveTo>
                    <a:lnTo>
                      <a:pt x="802" y="586"/>
                    </a:lnTo>
                    <a:lnTo>
                      <a:pt x="0" y="53"/>
                    </a:lnTo>
                    <a:lnTo>
                      <a:pt x="35" y="0"/>
                    </a:lnTo>
                    <a:lnTo>
                      <a:pt x="837" y="533"/>
                    </a:lnTo>
                    <a:lnTo>
                      <a:pt x="819" y="55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4886325" y="3071812"/>
                <a:ext cx="3429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57" extrusionOk="0">
                    <a:moveTo>
                      <a:pt x="950" y="533"/>
                    </a:moveTo>
                    <a:lnTo>
                      <a:pt x="802" y="756"/>
                    </a:lnTo>
                    <a:lnTo>
                      <a:pt x="0" y="223"/>
                    </a:lnTo>
                    <a:lnTo>
                      <a:pt x="148" y="0"/>
                    </a:lnTo>
                    <a:lnTo>
                      <a:pt x="950" y="533"/>
                    </a:lnTo>
                    <a:close/>
                    <a:moveTo>
                      <a:pt x="518" y="423"/>
                    </a:moveTo>
                    <a:cubicBezTo>
                      <a:pt x="541" y="389"/>
                      <a:pt x="531" y="343"/>
                      <a:pt x="497" y="320"/>
                    </a:cubicBezTo>
                    <a:cubicBezTo>
                      <a:pt x="463" y="297"/>
                      <a:pt x="418" y="306"/>
                      <a:pt x="395" y="341"/>
                    </a:cubicBezTo>
                    <a:cubicBezTo>
                      <a:pt x="372" y="375"/>
                      <a:pt x="382" y="421"/>
                      <a:pt x="416" y="444"/>
                    </a:cubicBezTo>
                    <a:cubicBezTo>
                      <a:pt x="449" y="466"/>
                      <a:pt x="495" y="457"/>
                      <a:pt x="518" y="4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5033962" y="3227387"/>
                <a:ext cx="257176" cy="304799"/>
              </a:xfrm>
              <a:custGeom>
                <a:avLst/>
                <a:gdLst/>
                <a:ahLst/>
                <a:cxnLst/>
                <a:rect l="l" t="t" r="r" b="b"/>
                <a:pathLst>
                  <a:path w="714" h="847" extrusionOk="0">
                    <a:moveTo>
                      <a:pt x="13" y="372"/>
                    </a:moveTo>
                    <a:lnTo>
                      <a:pt x="0" y="508"/>
                    </a:lnTo>
                    <a:cubicBezTo>
                      <a:pt x="5" y="516"/>
                      <a:pt x="10" y="524"/>
                      <a:pt x="13" y="532"/>
                    </a:cubicBezTo>
                    <a:cubicBezTo>
                      <a:pt x="40" y="592"/>
                      <a:pt x="35" y="649"/>
                      <a:pt x="35" y="649"/>
                    </a:cubicBezTo>
                    <a:lnTo>
                      <a:pt x="332" y="846"/>
                    </a:lnTo>
                    <a:lnTo>
                      <a:pt x="713" y="288"/>
                    </a:lnTo>
                    <a:lnTo>
                      <a:pt x="687" y="0"/>
                    </a:lnTo>
                    <a:lnTo>
                      <a:pt x="309" y="569"/>
                    </a:lnTo>
                    <a:lnTo>
                      <a:pt x="13" y="37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5019675" y="3178175"/>
                <a:ext cx="6191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70" extrusionOk="0">
                    <a:moveTo>
                      <a:pt x="23" y="44"/>
                    </a:moveTo>
                    <a:cubicBezTo>
                      <a:pt x="0" y="78"/>
                      <a:pt x="10" y="124"/>
                      <a:pt x="44" y="147"/>
                    </a:cubicBezTo>
                    <a:cubicBezTo>
                      <a:pt x="77" y="169"/>
                      <a:pt x="123" y="160"/>
                      <a:pt x="146" y="126"/>
                    </a:cubicBezTo>
                    <a:cubicBezTo>
                      <a:pt x="169" y="92"/>
                      <a:pt x="159" y="46"/>
                      <a:pt x="125" y="23"/>
                    </a:cubicBezTo>
                    <a:cubicBezTo>
                      <a:pt x="91" y="0"/>
                      <a:pt x="46" y="9"/>
                      <a:pt x="23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4810125" y="3206750"/>
                <a:ext cx="476251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39" extrusionOk="0">
                    <a:moveTo>
                      <a:pt x="929" y="638"/>
                    </a:moveTo>
                    <a:cubicBezTo>
                      <a:pt x="926" y="638"/>
                      <a:pt x="923" y="637"/>
                      <a:pt x="921" y="635"/>
                    </a:cubicBezTo>
                    <a:lnTo>
                      <a:pt x="625" y="438"/>
                    </a:lnTo>
                    <a:cubicBezTo>
                      <a:pt x="621" y="435"/>
                      <a:pt x="618" y="431"/>
                      <a:pt x="618" y="425"/>
                    </a:cubicBezTo>
                    <a:cubicBezTo>
                      <a:pt x="618" y="424"/>
                      <a:pt x="618" y="314"/>
                      <a:pt x="536" y="244"/>
                    </a:cubicBezTo>
                    <a:cubicBezTo>
                      <a:pt x="474" y="190"/>
                      <a:pt x="381" y="172"/>
                      <a:pt x="259" y="190"/>
                    </a:cubicBezTo>
                    <a:cubicBezTo>
                      <a:pt x="255" y="191"/>
                      <a:pt x="252" y="190"/>
                      <a:pt x="248" y="188"/>
                    </a:cubicBezTo>
                    <a:lnTo>
                      <a:pt x="9" y="29"/>
                    </a:lnTo>
                    <a:cubicBezTo>
                      <a:pt x="2" y="24"/>
                      <a:pt x="0" y="15"/>
                      <a:pt x="5" y="8"/>
                    </a:cubicBezTo>
                    <a:cubicBezTo>
                      <a:pt x="9" y="1"/>
                      <a:pt x="19" y="0"/>
                      <a:pt x="25" y="4"/>
                    </a:cubicBezTo>
                    <a:lnTo>
                      <a:pt x="260" y="160"/>
                    </a:lnTo>
                    <a:cubicBezTo>
                      <a:pt x="388" y="142"/>
                      <a:pt x="488" y="162"/>
                      <a:pt x="556" y="221"/>
                    </a:cubicBezTo>
                    <a:cubicBezTo>
                      <a:pt x="635" y="290"/>
                      <a:pt x="645" y="388"/>
                      <a:pt x="647" y="418"/>
                    </a:cubicBezTo>
                    <a:lnTo>
                      <a:pt x="925" y="602"/>
                    </a:lnTo>
                    <a:lnTo>
                      <a:pt x="1294" y="46"/>
                    </a:lnTo>
                    <a:cubicBezTo>
                      <a:pt x="1299" y="39"/>
                      <a:pt x="1308" y="37"/>
                      <a:pt x="1315" y="42"/>
                    </a:cubicBezTo>
                    <a:cubicBezTo>
                      <a:pt x="1322" y="46"/>
                      <a:pt x="1324" y="55"/>
                      <a:pt x="1319" y="62"/>
                    </a:cubicBezTo>
                    <a:lnTo>
                      <a:pt x="941" y="631"/>
                    </a:lnTo>
                    <a:cubicBezTo>
                      <a:pt x="939" y="634"/>
                      <a:pt x="936" y="637"/>
                      <a:pt x="932" y="637"/>
                    </a:cubicBezTo>
                    <a:cubicBezTo>
                      <a:pt x="931" y="638"/>
                      <a:pt x="930" y="638"/>
                      <a:pt x="929" y="6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5032375" y="3355975"/>
                <a:ext cx="19050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4" h="324" extrusionOk="0">
                    <a:moveTo>
                      <a:pt x="37" y="323"/>
                    </a:moveTo>
                    <a:cubicBezTo>
                      <a:pt x="30" y="323"/>
                      <a:pt x="23" y="317"/>
                      <a:pt x="22" y="309"/>
                    </a:cubicBezTo>
                    <a:lnTo>
                      <a:pt x="0" y="16"/>
                    </a:lnTo>
                    <a:cubicBezTo>
                      <a:pt x="0" y="8"/>
                      <a:pt x="6" y="0"/>
                      <a:pt x="14" y="0"/>
                    </a:cubicBezTo>
                    <a:cubicBezTo>
                      <a:pt x="21" y="0"/>
                      <a:pt x="28" y="5"/>
                      <a:pt x="29" y="13"/>
                    </a:cubicBezTo>
                    <a:lnTo>
                      <a:pt x="52" y="307"/>
                    </a:lnTo>
                    <a:cubicBezTo>
                      <a:pt x="53" y="315"/>
                      <a:pt x="47" y="322"/>
                      <a:pt x="38" y="323"/>
                    </a:cubicBezTo>
                    <a:cubicBezTo>
                      <a:pt x="38" y="323"/>
                      <a:pt x="38" y="323"/>
                      <a:pt x="37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4897437" y="3265487"/>
                <a:ext cx="20637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7" h="324" extrusionOk="0">
                    <a:moveTo>
                      <a:pt x="41" y="323"/>
                    </a:moveTo>
                    <a:cubicBezTo>
                      <a:pt x="33" y="323"/>
                      <a:pt x="26" y="317"/>
                      <a:pt x="26" y="309"/>
                    </a:cubicBezTo>
                    <a:lnTo>
                      <a:pt x="1" y="17"/>
                    </a:lnTo>
                    <a:cubicBezTo>
                      <a:pt x="0" y="9"/>
                      <a:pt x="6" y="2"/>
                      <a:pt x="14" y="1"/>
                    </a:cubicBezTo>
                    <a:cubicBezTo>
                      <a:pt x="22" y="0"/>
                      <a:pt x="30" y="6"/>
                      <a:pt x="30" y="14"/>
                    </a:cubicBezTo>
                    <a:lnTo>
                      <a:pt x="55" y="307"/>
                    </a:lnTo>
                    <a:cubicBezTo>
                      <a:pt x="56" y="315"/>
                      <a:pt x="50" y="322"/>
                      <a:pt x="42" y="323"/>
                    </a:cubicBezTo>
                    <a:cubicBezTo>
                      <a:pt x="41" y="323"/>
                      <a:pt x="41" y="323"/>
                      <a:pt x="41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4932362" y="3065462"/>
                <a:ext cx="301626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66" extrusionOk="0">
                    <a:moveTo>
                      <a:pt x="819" y="565"/>
                    </a:moveTo>
                    <a:cubicBezTo>
                      <a:pt x="816" y="565"/>
                      <a:pt x="813" y="564"/>
                      <a:pt x="811" y="562"/>
                    </a:cubicBezTo>
                    <a:lnTo>
                      <a:pt x="9" y="29"/>
                    </a:lnTo>
                    <a:cubicBezTo>
                      <a:pt x="2" y="25"/>
                      <a:pt x="0" y="16"/>
                      <a:pt x="5" y="9"/>
                    </a:cubicBezTo>
                    <a:cubicBezTo>
                      <a:pt x="9" y="2"/>
                      <a:pt x="19" y="0"/>
                      <a:pt x="25" y="5"/>
                    </a:cubicBezTo>
                    <a:lnTo>
                      <a:pt x="827" y="538"/>
                    </a:lnTo>
                    <a:cubicBezTo>
                      <a:pt x="834" y="542"/>
                      <a:pt x="836" y="551"/>
                      <a:pt x="831" y="558"/>
                    </a:cubicBezTo>
                    <a:cubicBezTo>
                      <a:pt x="829" y="563"/>
                      <a:pt x="824" y="565"/>
                      <a:pt x="819" y="5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5184775" y="3322637"/>
                <a:ext cx="7620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73" extrusionOk="0">
                    <a:moveTo>
                      <a:pt x="183" y="19"/>
                    </a:moveTo>
                    <a:cubicBezTo>
                      <a:pt x="212" y="39"/>
                      <a:pt x="201" y="106"/>
                      <a:pt x="159" y="171"/>
                    </a:cubicBezTo>
                    <a:cubicBezTo>
                      <a:pt x="116" y="235"/>
                      <a:pt x="58" y="272"/>
                      <a:pt x="29" y="253"/>
                    </a:cubicBezTo>
                    <a:cubicBezTo>
                      <a:pt x="0" y="233"/>
                      <a:pt x="10" y="165"/>
                      <a:pt x="53" y="101"/>
                    </a:cubicBezTo>
                    <a:cubicBezTo>
                      <a:pt x="95" y="37"/>
                      <a:pt x="153" y="0"/>
                      <a:pt x="183" y="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 rot="-2386221">
              <a:off x="5507130" y="3213140"/>
              <a:ext cx="996930" cy="1466822"/>
              <a:chOff x="5730875" y="4884737"/>
              <a:chExt cx="996949" cy="1466849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5768975" y="5029200"/>
                <a:ext cx="220662" cy="163512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55" extrusionOk="0">
                    <a:moveTo>
                      <a:pt x="342" y="284"/>
                    </a:moveTo>
                    <a:lnTo>
                      <a:pt x="70" y="454"/>
                    </a:lnTo>
                    <a:lnTo>
                      <a:pt x="0" y="342"/>
                    </a:lnTo>
                    <a:lnTo>
                      <a:pt x="543" y="0"/>
                    </a:lnTo>
                    <a:lnTo>
                      <a:pt x="614" y="113"/>
                    </a:lnTo>
                    <a:lnTo>
                      <a:pt x="342" y="28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5730875" y="4884737"/>
                <a:ext cx="217487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719" extrusionOk="0">
                    <a:moveTo>
                      <a:pt x="605" y="432"/>
                    </a:moveTo>
                    <a:lnTo>
                      <a:pt x="150" y="718"/>
                    </a:lnTo>
                    <a:lnTo>
                      <a:pt x="14" y="117"/>
                    </a:lnTo>
                    <a:cubicBezTo>
                      <a:pt x="0" y="50"/>
                      <a:pt x="73" y="0"/>
                      <a:pt x="130" y="37"/>
                    </a:cubicBezTo>
                    <a:lnTo>
                      <a:pt x="605" y="43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6465887" y="6154737"/>
                <a:ext cx="261937" cy="19684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46" extrusionOk="0">
                    <a:moveTo>
                      <a:pt x="632" y="0"/>
                    </a:moveTo>
                    <a:lnTo>
                      <a:pt x="725" y="148"/>
                    </a:lnTo>
                    <a:cubicBezTo>
                      <a:pt x="725" y="148"/>
                      <a:pt x="671" y="221"/>
                      <a:pt x="432" y="372"/>
                    </a:cubicBezTo>
                    <a:lnTo>
                      <a:pt x="422" y="378"/>
                    </a:lnTo>
                    <a:cubicBezTo>
                      <a:pt x="182" y="528"/>
                      <a:pt x="93" y="545"/>
                      <a:pt x="93" y="545"/>
                    </a:cubicBezTo>
                    <a:lnTo>
                      <a:pt x="0" y="396"/>
                    </a:lnTo>
                    <a:cubicBezTo>
                      <a:pt x="0" y="396"/>
                      <a:pt x="89" y="379"/>
                      <a:pt x="329" y="230"/>
                    </a:cubicBezTo>
                    <a:lnTo>
                      <a:pt x="339" y="224"/>
                    </a:lnTo>
                    <a:cubicBezTo>
                      <a:pt x="578" y="73"/>
                      <a:pt x="632" y="0"/>
                      <a:pt x="63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5813425" y="5114925"/>
                <a:ext cx="881064" cy="1182683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3284" extrusionOk="0">
                    <a:moveTo>
                      <a:pt x="630" y="0"/>
                    </a:moveTo>
                    <a:lnTo>
                      <a:pt x="2448" y="2887"/>
                    </a:lnTo>
                    <a:cubicBezTo>
                      <a:pt x="2448" y="2887"/>
                      <a:pt x="2394" y="2960"/>
                      <a:pt x="2155" y="3111"/>
                    </a:cubicBezTo>
                    <a:lnTo>
                      <a:pt x="2145" y="3117"/>
                    </a:lnTo>
                    <a:cubicBezTo>
                      <a:pt x="1905" y="3266"/>
                      <a:pt x="1816" y="3283"/>
                      <a:pt x="1816" y="3283"/>
                    </a:cubicBezTo>
                    <a:lnTo>
                      <a:pt x="0" y="398"/>
                    </a:lnTo>
                    <a:cubicBezTo>
                      <a:pt x="24" y="392"/>
                      <a:pt x="118" y="361"/>
                      <a:pt x="322" y="233"/>
                    </a:cubicBezTo>
                    <a:lnTo>
                      <a:pt x="333" y="227"/>
                    </a:lnTo>
                    <a:cubicBezTo>
                      <a:pt x="571" y="76"/>
                      <a:pt x="625" y="4"/>
                      <a:pt x="625" y="4"/>
                    </a:cubicBezTo>
                    <a:lnTo>
                      <a:pt x="63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5778500" y="5060950"/>
                <a:ext cx="261936" cy="19843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50" extrusionOk="0">
                    <a:moveTo>
                      <a:pt x="631" y="0"/>
                    </a:moveTo>
                    <a:lnTo>
                      <a:pt x="726" y="151"/>
                    </a:lnTo>
                    <a:lnTo>
                      <a:pt x="721" y="155"/>
                    </a:lnTo>
                    <a:cubicBezTo>
                      <a:pt x="721" y="155"/>
                      <a:pt x="667" y="227"/>
                      <a:pt x="429" y="378"/>
                    </a:cubicBezTo>
                    <a:lnTo>
                      <a:pt x="418" y="384"/>
                    </a:lnTo>
                    <a:cubicBezTo>
                      <a:pt x="214" y="512"/>
                      <a:pt x="120" y="543"/>
                      <a:pt x="96" y="549"/>
                    </a:cubicBezTo>
                    <a:lnTo>
                      <a:pt x="0" y="396"/>
                    </a:lnTo>
                    <a:lnTo>
                      <a:pt x="63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5788025" y="5064125"/>
                <a:ext cx="207962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72" extrusionOk="0">
                    <a:moveTo>
                      <a:pt x="15" y="371"/>
                    </a:moveTo>
                    <a:cubicBezTo>
                      <a:pt x="11" y="371"/>
                      <a:pt x="6" y="369"/>
                      <a:pt x="4" y="365"/>
                    </a:cubicBezTo>
                    <a:cubicBezTo>
                      <a:pt x="0" y="358"/>
                      <a:pt x="2" y="350"/>
                      <a:pt x="8" y="346"/>
                    </a:cubicBezTo>
                    <a:lnTo>
                      <a:pt x="552" y="4"/>
                    </a:lnTo>
                    <a:cubicBezTo>
                      <a:pt x="559" y="0"/>
                      <a:pt x="567" y="2"/>
                      <a:pt x="571" y="9"/>
                    </a:cubicBezTo>
                    <a:cubicBezTo>
                      <a:pt x="575" y="15"/>
                      <a:pt x="573" y="24"/>
                      <a:pt x="567" y="28"/>
                    </a:cubicBezTo>
                    <a:lnTo>
                      <a:pt x="23" y="369"/>
                    </a:lnTo>
                    <a:cubicBezTo>
                      <a:pt x="20" y="371"/>
                      <a:pt x="18" y="371"/>
                      <a:pt x="15" y="3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5778500" y="5033962"/>
                <a:ext cx="176212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6" extrusionOk="0">
                    <a:moveTo>
                      <a:pt x="16" y="315"/>
                    </a:moveTo>
                    <a:cubicBezTo>
                      <a:pt x="12" y="315"/>
                      <a:pt x="7" y="313"/>
                      <a:pt x="4" y="309"/>
                    </a:cubicBezTo>
                    <a:cubicBezTo>
                      <a:pt x="0" y="303"/>
                      <a:pt x="2" y="294"/>
                      <a:pt x="9" y="290"/>
                    </a:cubicBezTo>
                    <a:lnTo>
                      <a:pt x="464" y="4"/>
                    </a:lnTo>
                    <a:cubicBezTo>
                      <a:pt x="470" y="0"/>
                      <a:pt x="479" y="2"/>
                      <a:pt x="483" y="9"/>
                    </a:cubicBezTo>
                    <a:cubicBezTo>
                      <a:pt x="487" y="15"/>
                      <a:pt x="485" y="24"/>
                      <a:pt x="478" y="28"/>
                    </a:cubicBezTo>
                    <a:lnTo>
                      <a:pt x="23" y="313"/>
                    </a:lnTo>
                    <a:cubicBezTo>
                      <a:pt x="21" y="315"/>
                      <a:pt x="19" y="315"/>
                      <a:pt x="16" y="3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5746750" y="4897437"/>
                <a:ext cx="3016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85" h="171" extrusionOk="0">
                    <a:moveTo>
                      <a:pt x="15" y="170"/>
                    </a:moveTo>
                    <a:cubicBezTo>
                      <a:pt x="12" y="170"/>
                      <a:pt x="9" y="169"/>
                      <a:pt x="6" y="167"/>
                    </a:cubicBezTo>
                    <a:cubicBezTo>
                      <a:pt x="1" y="161"/>
                      <a:pt x="0" y="153"/>
                      <a:pt x="5" y="147"/>
                    </a:cubicBezTo>
                    <a:cubicBezTo>
                      <a:pt x="38" y="111"/>
                      <a:pt x="56" y="62"/>
                      <a:pt x="56" y="13"/>
                    </a:cubicBezTo>
                    <a:cubicBezTo>
                      <a:pt x="56" y="6"/>
                      <a:pt x="62" y="0"/>
                      <a:pt x="69" y="0"/>
                    </a:cubicBezTo>
                    <a:cubicBezTo>
                      <a:pt x="69" y="0"/>
                      <a:pt x="69" y="0"/>
                      <a:pt x="70" y="0"/>
                    </a:cubicBezTo>
                    <a:cubicBezTo>
                      <a:pt x="77" y="0"/>
                      <a:pt x="83" y="6"/>
                      <a:pt x="83" y="13"/>
                    </a:cubicBezTo>
                    <a:cubicBezTo>
                      <a:pt x="84" y="69"/>
                      <a:pt x="63" y="124"/>
                      <a:pt x="26" y="165"/>
                    </a:cubicBezTo>
                    <a:cubicBezTo>
                      <a:pt x="23" y="168"/>
                      <a:pt x="19" y="170"/>
                      <a:pt x="15" y="1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6442075" y="611663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426" extrusionOk="0">
                    <a:moveTo>
                      <a:pt x="15" y="425"/>
                    </a:moveTo>
                    <a:cubicBezTo>
                      <a:pt x="8" y="425"/>
                      <a:pt x="2" y="421"/>
                      <a:pt x="1" y="414"/>
                    </a:cubicBezTo>
                    <a:cubicBezTo>
                      <a:pt x="0" y="407"/>
                      <a:pt x="5" y="400"/>
                      <a:pt x="12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6" y="227"/>
                    </a:lnTo>
                    <a:cubicBezTo>
                      <a:pt x="578" y="80"/>
                      <a:pt x="634" y="8"/>
                      <a:pt x="635" y="7"/>
                    </a:cubicBezTo>
                    <a:cubicBezTo>
                      <a:pt x="639" y="1"/>
                      <a:pt x="648" y="0"/>
                      <a:pt x="654" y="4"/>
                    </a:cubicBezTo>
                    <a:cubicBezTo>
                      <a:pt x="660" y="9"/>
                      <a:pt x="661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0" y="257"/>
                    </a:lnTo>
                    <a:cubicBezTo>
                      <a:pt x="111" y="406"/>
                      <a:pt x="21" y="424"/>
                      <a:pt x="17" y="425"/>
                    </a:cubicBezTo>
                    <a:cubicBezTo>
                      <a:pt x="16" y="425"/>
                      <a:pt x="15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6405562" y="605948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8"/>
                      <a:pt x="103" y="379"/>
                      <a:pt x="337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1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6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5"/>
              <p:cNvSpPr/>
              <p:nvPr/>
            </p:nvSpPr>
            <p:spPr>
              <a:xfrm>
                <a:off x="5891212" y="524510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9"/>
                      <a:pt x="103" y="380"/>
                      <a:pt x="336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2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7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5856287" y="518795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6" extrusionOk="0">
                    <a:moveTo>
                      <a:pt x="15" y="425"/>
                    </a:moveTo>
                    <a:cubicBezTo>
                      <a:pt x="9" y="425"/>
                      <a:pt x="3" y="421"/>
                      <a:pt x="2" y="414"/>
                    </a:cubicBezTo>
                    <a:cubicBezTo>
                      <a:pt x="0" y="407"/>
                      <a:pt x="5" y="400"/>
                      <a:pt x="13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7" y="227"/>
                    </a:lnTo>
                    <a:cubicBezTo>
                      <a:pt x="579" y="80"/>
                      <a:pt x="635" y="8"/>
                      <a:pt x="635" y="7"/>
                    </a:cubicBezTo>
                    <a:cubicBezTo>
                      <a:pt x="640" y="1"/>
                      <a:pt x="649" y="0"/>
                      <a:pt x="655" y="4"/>
                    </a:cubicBezTo>
                    <a:cubicBezTo>
                      <a:pt x="661" y="9"/>
                      <a:pt x="662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1" y="257"/>
                    </a:lnTo>
                    <a:cubicBezTo>
                      <a:pt x="112" y="406"/>
                      <a:pt x="21" y="424"/>
                      <a:pt x="18" y="425"/>
                    </a:cubicBezTo>
                    <a:cubicBezTo>
                      <a:pt x="17" y="425"/>
                      <a:pt x="16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6005512" y="5357812"/>
                <a:ext cx="536575" cy="760411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114" extrusionOk="0">
                    <a:moveTo>
                      <a:pt x="342" y="85"/>
                    </a:moveTo>
                    <a:lnTo>
                      <a:pt x="1439" y="1826"/>
                    </a:lnTo>
                    <a:cubicBezTo>
                      <a:pt x="1489" y="1906"/>
                      <a:pt x="1465" y="2013"/>
                      <a:pt x="1385" y="2063"/>
                    </a:cubicBezTo>
                    <a:cubicBezTo>
                      <a:pt x="1305" y="2113"/>
                      <a:pt x="1198" y="2089"/>
                      <a:pt x="1148" y="2009"/>
                    </a:cubicBezTo>
                    <a:lnTo>
                      <a:pt x="50" y="268"/>
                    </a:lnTo>
                    <a:cubicBezTo>
                      <a:pt x="0" y="188"/>
                      <a:pt x="24" y="82"/>
                      <a:pt x="104" y="31"/>
                    </a:cubicBezTo>
                    <a:cubicBezTo>
                      <a:pt x="145" y="6"/>
                      <a:pt x="191" y="0"/>
                      <a:pt x="234" y="9"/>
                    </a:cubicBezTo>
                    <a:cubicBezTo>
                      <a:pt x="277" y="19"/>
                      <a:pt x="316" y="45"/>
                      <a:pt x="342" y="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4" name="Google Shape;984;p35"/>
            <p:cNvGrpSpPr/>
            <p:nvPr/>
          </p:nvGrpSpPr>
          <p:grpSpPr>
            <a:xfrm rot="1723265">
              <a:off x="6758569" y="1586793"/>
              <a:ext cx="616726" cy="294504"/>
              <a:chOff x="3406775" y="2479675"/>
              <a:chExt cx="847727" cy="404813"/>
            </a:xfrm>
          </p:grpSpPr>
          <p:sp>
            <p:nvSpPr>
              <p:cNvPr id="985" name="Google Shape;985;p35"/>
              <p:cNvSpPr/>
              <p:nvPr/>
            </p:nvSpPr>
            <p:spPr>
              <a:xfrm>
                <a:off x="3406775" y="2479675"/>
                <a:ext cx="847727" cy="295276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820" extrusionOk="0">
                    <a:moveTo>
                      <a:pt x="2352" y="690"/>
                    </a:moveTo>
                    <a:cubicBezTo>
                      <a:pt x="2302" y="733"/>
                      <a:pt x="2253" y="776"/>
                      <a:pt x="2203" y="819"/>
                    </a:cubicBezTo>
                    <a:cubicBezTo>
                      <a:pt x="2109" y="752"/>
                      <a:pt x="2051" y="632"/>
                      <a:pt x="2068" y="516"/>
                    </a:cubicBezTo>
                    <a:cubicBezTo>
                      <a:pt x="1955" y="567"/>
                      <a:pt x="1805" y="502"/>
                      <a:pt x="1766" y="384"/>
                    </a:cubicBezTo>
                    <a:cubicBezTo>
                      <a:pt x="1711" y="450"/>
                      <a:pt x="1613" y="476"/>
                      <a:pt x="1533" y="446"/>
                    </a:cubicBezTo>
                    <a:cubicBezTo>
                      <a:pt x="1452" y="417"/>
                      <a:pt x="1395" y="334"/>
                      <a:pt x="1395" y="249"/>
                    </a:cubicBezTo>
                    <a:cubicBezTo>
                      <a:pt x="1258" y="326"/>
                      <a:pt x="1065" y="285"/>
                      <a:pt x="972" y="159"/>
                    </a:cubicBezTo>
                    <a:cubicBezTo>
                      <a:pt x="894" y="252"/>
                      <a:pt x="740" y="269"/>
                      <a:pt x="643" y="195"/>
                    </a:cubicBezTo>
                    <a:cubicBezTo>
                      <a:pt x="606" y="336"/>
                      <a:pt x="453" y="436"/>
                      <a:pt x="309" y="413"/>
                    </a:cubicBezTo>
                    <a:cubicBezTo>
                      <a:pt x="336" y="483"/>
                      <a:pt x="328" y="566"/>
                      <a:pt x="287" y="630"/>
                    </a:cubicBezTo>
                    <a:cubicBezTo>
                      <a:pt x="258" y="676"/>
                      <a:pt x="212" y="711"/>
                      <a:pt x="160" y="728"/>
                    </a:cubicBezTo>
                    <a:cubicBezTo>
                      <a:pt x="107" y="698"/>
                      <a:pt x="53" y="668"/>
                      <a:pt x="0" y="639"/>
                    </a:cubicBezTo>
                    <a:cubicBezTo>
                      <a:pt x="56" y="630"/>
                      <a:pt x="108" y="603"/>
                      <a:pt x="146" y="561"/>
                    </a:cubicBezTo>
                    <a:cubicBezTo>
                      <a:pt x="208" y="493"/>
                      <a:pt x="227" y="389"/>
                      <a:pt x="193" y="304"/>
                    </a:cubicBezTo>
                    <a:cubicBezTo>
                      <a:pt x="363" y="310"/>
                      <a:pt x="526" y="172"/>
                      <a:pt x="548" y="3"/>
                    </a:cubicBezTo>
                    <a:cubicBezTo>
                      <a:pt x="665" y="124"/>
                      <a:pt x="885" y="123"/>
                      <a:pt x="1001" y="0"/>
                    </a:cubicBezTo>
                    <a:cubicBezTo>
                      <a:pt x="1095" y="135"/>
                      <a:pt x="1303" y="172"/>
                      <a:pt x="1439" y="78"/>
                    </a:cubicBezTo>
                    <a:cubicBezTo>
                      <a:pt x="1455" y="156"/>
                      <a:pt x="1513" y="224"/>
                      <a:pt x="1587" y="251"/>
                    </a:cubicBezTo>
                    <a:cubicBezTo>
                      <a:pt x="1662" y="278"/>
                      <a:pt x="1750" y="263"/>
                      <a:pt x="1812" y="213"/>
                    </a:cubicBezTo>
                    <a:cubicBezTo>
                      <a:pt x="1869" y="353"/>
                      <a:pt x="2044" y="432"/>
                      <a:pt x="2187" y="382"/>
                    </a:cubicBezTo>
                    <a:cubicBezTo>
                      <a:pt x="2147" y="497"/>
                      <a:pt x="2230" y="639"/>
                      <a:pt x="2351" y="660"/>
                    </a:cubicBezTo>
                    <a:cubicBezTo>
                      <a:pt x="2350" y="670"/>
                      <a:pt x="2351" y="680"/>
                      <a:pt x="2352" y="69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3463925" y="2536825"/>
                <a:ext cx="736601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965" extrusionOk="0">
                    <a:moveTo>
                      <a:pt x="2043" y="660"/>
                    </a:moveTo>
                    <a:cubicBezTo>
                      <a:pt x="1927" y="762"/>
                      <a:pt x="1810" y="863"/>
                      <a:pt x="1694" y="964"/>
                    </a:cubicBezTo>
                    <a:cubicBezTo>
                      <a:pt x="1673" y="860"/>
                      <a:pt x="1604" y="767"/>
                      <a:pt x="1512" y="717"/>
                    </a:cubicBezTo>
                    <a:cubicBezTo>
                      <a:pt x="1416" y="665"/>
                      <a:pt x="1296" y="658"/>
                      <a:pt x="1195" y="701"/>
                    </a:cubicBezTo>
                    <a:cubicBezTo>
                      <a:pt x="1114" y="549"/>
                      <a:pt x="927" y="462"/>
                      <a:pt x="759" y="497"/>
                    </a:cubicBezTo>
                    <a:cubicBezTo>
                      <a:pt x="604" y="529"/>
                      <a:pt x="476" y="662"/>
                      <a:pt x="445" y="817"/>
                    </a:cubicBezTo>
                    <a:cubicBezTo>
                      <a:pt x="297" y="734"/>
                      <a:pt x="148" y="651"/>
                      <a:pt x="0" y="569"/>
                    </a:cubicBezTo>
                    <a:cubicBezTo>
                      <a:pt x="52" y="552"/>
                      <a:pt x="98" y="517"/>
                      <a:pt x="127" y="471"/>
                    </a:cubicBezTo>
                    <a:cubicBezTo>
                      <a:pt x="168" y="407"/>
                      <a:pt x="176" y="324"/>
                      <a:pt x="149" y="254"/>
                    </a:cubicBezTo>
                    <a:cubicBezTo>
                      <a:pt x="293" y="277"/>
                      <a:pt x="446" y="177"/>
                      <a:pt x="483" y="36"/>
                    </a:cubicBezTo>
                    <a:cubicBezTo>
                      <a:pt x="580" y="110"/>
                      <a:pt x="734" y="93"/>
                      <a:pt x="812" y="0"/>
                    </a:cubicBezTo>
                    <a:cubicBezTo>
                      <a:pt x="905" y="126"/>
                      <a:pt x="1098" y="167"/>
                      <a:pt x="1235" y="90"/>
                    </a:cubicBezTo>
                    <a:cubicBezTo>
                      <a:pt x="1235" y="175"/>
                      <a:pt x="1292" y="258"/>
                      <a:pt x="1373" y="287"/>
                    </a:cubicBezTo>
                    <a:cubicBezTo>
                      <a:pt x="1453" y="317"/>
                      <a:pt x="1551" y="291"/>
                      <a:pt x="1606" y="225"/>
                    </a:cubicBezTo>
                    <a:cubicBezTo>
                      <a:pt x="1645" y="343"/>
                      <a:pt x="1795" y="408"/>
                      <a:pt x="1908" y="357"/>
                    </a:cubicBezTo>
                    <a:cubicBezTo>
                      <a:pt x="1891" y="473"/>
                      <a:pt x="1949" y="593"/>
                      <a:pt x="2043" y="66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5"/>
              <p:cNvSpPr/>
              <p:nvPr/>
            </p:nvSpPr>
            <p:spPr>
              <a:xfrm>
                <a:off x="3738562" y="2557462"/>
                <a:ext cx="23812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62" extrusionOk="0">
                    <a:moveTo>
                      <a:pt x="16" y="361"/>
                    </a:moveTo>
                    <a:cubicBezTo>
                      <a:pt x="15" y="361"/>
                      <a:pt x="15" y="361"/>
                      <a:pt x="14" y="360"/>
                    </a:cubicBezTo>
                    <a:cubicBezTo>
                      <a:pt x="6" y="360"/>
                      <a:pt x="0" y="352"/>
                      <a:pt x="1" y="344"/>
                    </a:cubicBezTo>
                    <a:lnTo>
                      <a:pt x="33" y="14"/>
                    </a:lnTo>
                    <a:cubicBezTo>
                      <a:pt x="33" y="6"/>
                      <a:pt x="41" y="0"/>
                      <a:pt x="49" y="1"/>
                    </a:cubicBezTo>
                    <a:cubicBezTo>
                      <a:pt x="57" y="1"/>
                      <a:pt x="63" y="9"/>
                      <a:pt x="62" y="17"/>
                    </a:cubicBezTo>
                    <a:lnTo>
                      <a:pt x="30" y="347"/>
                    </a:lnTo>
                    <a:cubicBezTo>
                      <a:pt x="30" y="355"/>
                      <a:pt x="23" y="361"/>
                      <a:pt x="16" y="3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3760787" y="2632075"/>
                <a:ext cx="15875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3" extrusionOk="0">
                    <a:moveTo>
                      <a:pt x="16" y="152"/>
                    </a:moveTo>
                    <a:cubicBezTo>
                      <a:pt x="16" y="152"/>
                      <a:pt x="15" y="152"/>
                      <a:pt x="15" y="151"/>
                    </a:cubicBezTo>
                    <a:cubicBezTo>
                      <a:pt x="6" y="151"/>
                      <a:pt x="0" y="143"/>
                      <a:pt x="1" y="135"/>
                    </a:cubicBezTo>
                    <a:lnTo>
                      <a:pt x="14" y="14"/>
                    </a:lnTo>
                    <a:cubicBezTo>
                      <a:pt x="15" y="5"/>
                      <a:pt x="23" y="0"/>
                      <a:pt x="31" y="0"/>
                    </a:cubicBezTo>
                    <a:cubicBezTo>
                      <a:pt x="39" y="1"/>
                      <a:pt x="45" y="9"/>
                      <a:pt x="44" y="17"/>
                    </a:cubicBezTo>
                    <a:lnTo>
                      <a:pt x="31" y="138"/>
                    </a:lnTo>
                    <a:cubicBezTo>
                      <a:pt x="30" y="146"/>
                      <a:pt x="24" y="152"/>
                      <a:pt x="16" y="1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5"/>
              <p:cNvSpPr/>
              <p:nvPr/>
            </p:nvSpPr>
            <p:spPr>
              <a:xfrm>
                <a:off x="3894137" y="2654300"/>
                <a:ext cx="53975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7" y="310"/>
                    </a:moveTo>
                    <a:cubicBezTo>
                      <a:pt x="15" y="310"/>
                      <a:pt x="13" y="310"/>
                      <a:pt x="12" y="309"/>
                    </a:cubicBezTo>
                    <a:cubicBezTo>
                      <a:pt x="4" y="306"/>
                      <a:pt x="0" y="297"/>
                      <a:pt x="4" y="290"/>
                    </a:cubicBezTo>
                    <a:lnTo>
                      <a:pt x="121" y="11"/>
                    </a:lnTo>
                    <a:cubicBezTo>
                      <a:pt x="124" y="3"/>
                      <a:pt x="133" y="0"/>
                      <a:pt x="140" y="3"/>
                    </a:cubicBezTo>
                    <a:cubicBezTo>
                      <a:pt x="148" y="6"/>
                      <a:pt x="151" y="15"/>
                      <a:pt x="148" y="22"/>
                    </a:cubicBezTo>
                    <a:lnTo>
                      <a:pt x="31" y="301"/>
                    </a:lnTo>
                    <a:cubicBezTo>
                      <a:pt x="29" y="307"/>
                      <a:pt x="23" y="310"/>
                      <a:pt x="17" y="3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0" name="Google Shape;990;p35"/>
            <p:cNvSpPr/>
            <p:nvPr/>
          </p:nvSpPr>
          <p:spPr>
            <a:xfrm>
              <a:off x="7063488" y="3527587"/>
              <a:ext cx="455611" cy="538163"/>
            </a:xfrm>
            <a:custGeom>
              <a:avLst/>
              <a:gdLst/>
              <a:ahLst/>
              <a:cxnLst/>
              <a:rect l="l" t="t" r="r" b="b"/>
              <a:pathLst>
                <a:path w="1266" h="1493" extrusionOk="0">
                  <a:moveTo>
                    <a:pt x="1265" y="180"/>
                  </a:moveTo>
                  <a:lnTo>
                    <a:pt x="1205" y="1492"/>
                  </a:lnTo>
                  <a:lnTo>
                    <a:pt x="796" y="1353"/>
                  </a:lnTo>
                  <a:lnTo>
                    <a:pt x="829" y="1108"/>
                  </a:lnTo>
                  <a:lnTo>
                    <a:pt x="520" y="1003"/>
                  </a:lnTo>
                  <a:lnTo>
                    <a:pt x="391" y="1216"/>
                  </a:lnTo>
                  <a:lnTo>
                    <a:pt x="0" y="1083"/>
                  </a:lnTo>
                  <a:lnTo>
                    <a:pt x="736" y="0"/>
                  </a:lnTo>
                  <a:lnTo>
                    <a:pt x="1265" y="180"/>
                  </a:lnTo>
                  <a:close/>
                  <a:moveTo>
                    <a:pt x="860" y="880"/>
                  </a:moveTo>
                  <a:lnTo>
                    <a:pt x="924" y="320"/>
                  </a:lnTo>
                  <a:lnTo>
                    <a:pt x="629" y="802"/>
                  </a:lnTo>
                  <a:lnTo>
                    <a:pt x="860" y="8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1" name="Google Shape;991;p35"/>
            <p:cNvCxnSpPr/>
            <p:nvPr/>
          </p:nvCxnSpPr>
          <p:spPr>
            <a:xfrm flipH="1">
              <a:off x="7126467" y="3691063"/>
              <a:ext cx="152100" cy="211200"/>
            </a:xfrm>
            <a:prstGeom prst="straightConnector1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2" name="Google Shape;992;p35"/>
            <p:cNvSpPr/>
            <p:nvPr/>
          </p:nvSpPr>
          <p:spPr>
            <a:xfrm>
              <a:off x="7571650" y="3056537"/>
              <a:ext cx="293687" cy="392112"/>
            </a:xfrm>
            <a:custGeom>
              <a:avLst/>
              <a:gdLst/>
              <a:ahLst/>
              <a:cxnLst/>
              <a:rect l="l" t="t" r="r" b="b"/>
              <a:pathLst>
                <a:path w="816" h="1088" extrusionOk="0">
                  <a:moveTo>
                    <a:pt x="635" y="654"/>
                  </a:moveTo>
                  <a:lnTo>
                    <a:pt x="0" y="1087"/>
                  </a:lnTo>
                  <a:lnTo>
                    <a:pt x="238" y="627"/>
                  </a:lnTo>
                  <a:lnTo>
                    <a:pt x="104" y="565"/>
                  </a:lnTo>
                  <a:lnTo>
                    <a:pt x="388" y="0"/>
                  </a:lnTo>
                  <a:lnTo>
                    <a:pt x="815" y="201"/>
                  </a:lnTo>
                  <a:lnTo>
                    <a:pt x="428" y="556"/>
                  </a:lnTo>
                  <a:lnTo>
                    <a:pt x="635" y="65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7408137" y="3100987"/>
              <a:ext cx="147637" cy="317499"/>
            </a:xfrm>
            <a:custGeom>
              <a:avLst/>
              <a:gdLst/>
              <a:ahLst/>
              <a:cxnLst/>
              <a:rect l="l" t="t" r="r" b="b"/>
              <a:pathLst>
                <a:path w="410" h="881" extrusionOk="0">
                  <a:moveTo>
                    <a:pt x="409" y="355"/>
                  </a:moveTo>
                  <a:lnTo>
                    <a:pt x="178" y="880"/>
                  </a:lnTo>
                  <a:lnTo>
                    <a:pt x="148" y="496"/>
                  </a:lnTo>
                  <a:lnTo>
                    <a:pt x="41" y="509"/>
                  </a:lnTo>
                  <a:lnTo>
                    <a:pt x="0" y="42"/>
                  </a:lnTo>
                  <a:lnTo>
                    <a:pt x="345" y="0"/>
                  </a:lnTo>
                  <a:lnTo>
                    <a:pt x="241" y="376"/>
                  </a:lnTo>
                  <a:lnTo>
                    <a:pt x="409" y="3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629247" y="590577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888550" y="1915100"/>
            <a:ext cx="432787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/>
              <a:t>Fonctionnement</a:t>
            </a:r>
            <a:endParaRPr sz="4000" dirty="0"/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1042786" y="840002"/>
            <a:ext cx="11274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174" name="Google Shape;1174;p39"/>
          <p:cNvSpPr txBox="1">
            <a:spLocks noGrp="1"/>
          </p:cNvSpPr>
          <p:nvPr>
            <p:ph type="subTitle" idx="1"/>
          </p:nvPr>
        </p:nvSpPr>
        <p:spPr>
          <a:xfrm>
            <a:off x="888550" y="2709675"/>
            <a:ext cx="3345806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Comment </a:t>
            </a:r>
            <a:r>
              <a:rPr lang="en" dirty="0" err="1"/>
              <a:t>ça</a:t>
            </a:r>
            <a:r>
              <a:rPr lang="en" dirty="0"/>
              <a:t> </a:t>
            </a:r>
            <a:r>
              <a:rPr lang="en" dirty="0" err="1"/>
              <a:t>marche</a:t>
            </a:r>
            <a:r>
              <a:rPr lang="en" dirty="0"/>
              <a:t> </a:t>
            </a:r>
            <a:r>
              <a:rPr lang="en" dirty="0" err="1"/>
              <a:t>ici</a:t>
            </a:r>
            <a:endParaRPr dirty="0"/>
          </a:p>
        </p:txBody>
      </p:sp>
      <p:grpSp>
        <p:nvGrpSpPr>
          <p:cNvPr id="1250" name="Google Shape;1250;p39"/>
          <p:cNvGrpSpPr/>
          <p:nvPr/>
        </p:nvGrpSpPr>
        <p:grpSpPr>
          <a:xfrm>
            <a:off x="3275405" y="34335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628;p69">
            <a:extLst>
              <a:ext uri="{FF2B5EF4-FFF2-40B4-BE49-F238E27FC236}">
                <a16:creationId xmlns:a16="http://schemas.microsoft.com/office/drawing/2014/main" id="{6FA60512-EDDD-FB97-7B6F-936610B6372D}"/>
              </a:ext>
            </a:extLst>
          </p:cNvPr>
          <p:cNvGrpSpPr/>
          <p:nvPr/>
        </p:nvGrpSpPr>
        <p:grpSpPr>
          <a:xfrm>
            <a:off x="4559323" y="69970"/>
            <a:ext cx="4879554" cy="5293023"/>
            <a:chOff x="3746958" y="0"/>
            <a:chExt cx="4879554" cy="5293023"/>
          </a:xfrm>
        </p:grpSpPr>
        <p:grpSp>
          <p:nvGrpSpPr>
            <p:cNvPr id="3" name="Google Shape;2629;p69">
              <a:extLst>
                <a:ext uri="{FF2B5EF4-FFF2-40B4-BE49-F238E27FC236}">
                  <a16:creationId xmlns:a16="http://schemas.microsoft.com/office/drawing/2014/main" id="{3A7E5DF2-1CFA-E810-AB5A-B94DF1DB550F}"/>
                </a:ext>
              </a:extLst>
            </p:cNvPr>
            <p:cNvGrpSpPr/>
            <p:nvPr/>
          </p:nvGrpSpPr>
          <p:grpSpPr>
            <a:xfrm>
              <a:off x="4323975" y="0"/>
              <a:ext cx="3023850" cy="1164000"/>
              <a:chOff x="4701775" y="190650"/>
              <a:chExt cx="3023850" cy="1164000"/>
            </a:xfrm>
          </p:grpSpPr>
          <p:sp>
            <p:nvSpPr>
              <p:cNvPr id="1158" name="Google Shape;2630;p69">
                <a:extLst>
                  <a:ext uri="{FF2B5EF4-FFF2-40B4-BE49-F238E27FC236}">
                    <a16:creationId xmlns:a16="http://schemas.microsoft.com/office/drawing/2014/main" id="{93AC5DE7-BF6E-D9C1-FCFD-99EB35D6840D}"/>
                  </a:ext>
                </a:extLst>
              </p:cNvPr>
              <p:cNvSpPr/>
              <p:nvPr/>
            </p:nvSpPr>
            <p:spPr>
              <a:xfrm>
                <a:off x="6637546" y="800485"/>
                <a:ext cx="58199" cy="65791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13" extrusionOk="0">
                    <a:moveTo>
                      <a:pt x="82" y="112"/>
                    </a:moveTo>
                    <a:lnTo>
                      <a:pt x="82" y="112"/>
                    </a:lnTo>
                    <a:cubicBezTo>
                      <a:pt x="77" y="112"/>
                      <a:pt x="70" y="109"/>
                      <a:pt x="68" y="104"/>
                    </a:cubicBezTo>
                    <a:lnTo>
                      <a:pt x="68" y="104"/>
                    </a:lnTo>
                    <a:cubicBezTo>
                      <a:pt x="50" y="77"/>
                      <a:pt x="31" y="53"/>
                      <a:pt x="6" y="30"/>
                    </a:cubicBezTo>
                    <a:lnTo>
                      <a:pt x="6" y="30"/>
                    </a:lnTo>
                    <a:cubicBezTo>
                      <a:pt x="1" y="25"/>
                      <a:pt x="0" y="14"/>
                      <a:pt x="5" y="7"/>
                    </a:cubicBezTo>
                    <a:lnTo>
                      <a:pt x="5" y="7"/>
                    </a:lnTo>
                    <a:cubicBezTo>
                      <a:pt x="12" y="0"/>
                      <a:pt x="22" y="0"/>
                      <a:pt x="30" y="7"/>
                    </a:cubicBezTo>
                    <a:lnTo>
                      <a:pt x="30" y="7"/>
                    </a:lnTo>
                    <a:cubicBezTo>
                      <a:pt x="55" y="29"/>
                      <a:pt x="78" y="56"/>
                      <a:pt x="96" y="86"/>
                    </a:cubicBezTo>
                    <a:lnTo>
                      <a:pt x="96" y="86"/>
                    </a:lnTo>
                    <a:cubicBezTo>
                      <a:pt x="101" y="94"/>
                      <a:pt x="98" y="105"/>
                      <a:pt x="90" y="109"/>
                    </a:cubicBezTo>
                    <a:lnTo>
                      <a:pt x="90" y="109"/>
                    </a:lnTo>
                    <a:cubicBezTo>
                      <a:pt x="87" y="111"/>
                      <a:pt x="85" y="112"/>
                      <a:pt x="82" y="1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2631;p69">
                <a:extLst>
                  <a:ext uri="{FF2B5EF4-FFF2-40B4-BE49-F238E27FC236}">
                    <a16:creationId xmlns:a16="http://schemas.microsoft.com/office/drawing/2014/main" id="{4E20C505-BE43-F3E0-7EBB-36DD08DA973A}"/>
                  </a:ext>
                </a:extLst>
              </p:cNvPr>
              <p:cNvSpPr/>
              <p:nvPr/>
            </p:nvSpPr>
            <p:spPr>
              <a:xfrm>
                <a:off x="4724548" y="362720"/>
                <a:ext cx="1832024" cy="597184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040" extrusionOk="0">
                    <a:moveTo>
                      <a:pt x="1900" y="1039"/>
                    </a:moveTo>
                    <a:lnTo>
                      <a:pt x="1900" y="1039"/>
                    </a:lnTo>
                    <a:cubicBezTo>
                      <a:pt x="1880" y="1038"/>
                      <a:pt x="1857" y="1039"/>
                      <a:pt x="1835" y="1037"/>
                    </a:cubicBezTo>
                    <a:lnTo>
                      <a:pt x="1835" y="1037"/>
                    </a:lnTo>
                    <a:cubicBezTo>
                      <a:pt x="1826" y="1036"/>
                      <a:pt x="1819" y="1028"/>
                      <a:pt x="1820" y="1019"/>
                    </a:cubicBezTo>
                    <a:lnTo>
                      <a:pt x="1820" y="1019"/>
                    </a:lnTo>
                    <a:cubicBezTo>
                      <a:pt x="1820" y="1009"/>
                      <a:pt x="1829" y="1003"/>
                      <a:pt x="1838" y="1004"/>
                    </a:cubicBezTo>
                    <a:lnTo>
                      <a:pt x="1838" y="1004"/>
                    </a:lnTo>
                    <a:cubicBezTo>
                      <a:pt x="1858" y="1005"/>
                      <a:pt x="1880" y="1006"/>
                      <a:pt x="1900" y="1006"/>
                    </a:cubicBezTo>
                    <a:lnTo>
                      <a:pt x="1900" y="1006"/>
                    </a:lnTo>
                    <a:lnTo>
                      <a:pt x="1900" y="1006"/>
                    </a:lnTo>
                    <a:cubicBezTo>
                      <a:pt x="1945" y="1006"/>
                      <a:pt x="1991" y="1002"/>
                      <a:pt x="2034" y="995"/>
                    </a:cubicBezTo>
                    <a:lnTo>
                      <a:pt x="2034" y="995"/>
                    </a:lnTo>
                    <a:cubicBezTo>
                      <a:pt x="2044" y="994"/>
                      <a:pt x="2052" y="1000"/>
                      <a:pt x="2053" y="1009"/>
                    </a:cubicBezTo>
                    <a:lnTo>
                      <a:pt x="2053" y="1009"/>
                    </a:lnTo>
                    <a:cubicBezTo>
                      <a:pt x="2055" y="1018"/>
                      <a:pt x="2049" y="1026"/>
                      <a:pt x="2039" y="1028"/>
                    </a:cubicBezTo>
                    <a:lnTo>
                      <a:pt x="2039" y="1028"/>
                    </a:lnTo>
                    <a:cubicBezTo>
                      <a:pt x="1994" y="1036"/>
                      <a:pt x="1947" y="1039"/>
                      <a:pt x="1900" y="1039"/>
                    </a:cubicBezTo>
                    <a:close/>
                    <a:moveTo>
                      <a:pt x="1640" y="998"/>
                    </a:moveTo>
                    <a:lnTo>
                      <a:pt x="1640" y="998"/>
                    </a:lnTo>
                    <a:cubicBezTo>
                      <a:pt x="1638" y="998"/>
                      <a:pt x="1636" y="998"/>
                      <a:pt x="1634" y="998"/>
                    </a:cubicBezTo>
                    <a:lnTo>
                      <a:pt x="1634" y="998"/>
                    </a:lnTo>
                    <a:cubicBezTo>
                      <a:pt x="1628" y="995"/>
                      <a:pt x="1622" y="994"/>
                      <a:pt x="1614" y="990"/>
                    </a:cubicBezTo>
                    <a:lnTo>
                      <a:pt x="1614" y="990"/>
                    </a:lnTo>
                    <a:cubicBezTo>
                      <a:pt x="1554" y="969"/>
                      <a:pt x="1499" y="942"/>
                      <a:pt x="1451" y="907"/>
                    </a:cubicBezTo>
                    <a:lnTo>
                      <a:pt x="1451" y="907"/>
                    </a:lnTo>
                    <a:cubicBezTo>
                      <a:pt x="1443" y="902"/>
                      <a:pt x="1441" y="892"/>
                      <a:pt x="1446" y="885"/>
                    </a:cubicBezTo>
                    <a:lnTo>
                      <a:pt x="1446" y="885"/>
                    </a:lnTo>
                    <a:cubicBezTo>
                      <a:pt x="1452" y="877"/>
                      <a:pt x="1461" y="875"/>
                      <a:pt x="1469" y="880"/>
                    </a:cubicBezTo>
                    <a:lnTo>
                      <a:pt x="1469" y="880"/>
                    </a:lnTo>
                    <a:cubicBezTo>
                      <a:pt x="1516" y="912"/>
                      <a:pt x="1568" y="938"/>
                      <a:pt x="1626" y="960"/>
                    </a:cubicBezTo>
                    <a:lnTo>
                      <a:pt x="1626" y="960"/>
                    </a:lnTo>
                    <a:cubicBezTo>
                      <a:pt x="1632" y="962"/>
                      <a:pt x="1638" y="964"/>
                      <a:pt x="1645" y="965"/>
                    </a:cubicBezTo>
                    <a:lnTo>
                      <a:pt x="1645" y="965"/>
                    </a:lnTo>
                    <a:cubicBezTo>
                      <a:pt x="1653" y="968"/>
                      <a:pt x="1658" y="978"/>
                      <a:pt x="1655" y="987"/>
                    </a:cubicBezTo>
                    <a:lnTo>
                      <a:pt x="1655" y="987"/>
                    </a:lnTo>
                    <a:cubicBezTo>
                      <a:pt x="1653" y="994"/>
                      <a:pt x="1647" y="998"/>
                      <a:pt x="1640" y="998"/>
                    </a:cubicBezTo>
                    <a:close/>
                    <a:moveTo>
                      <a:pt x="1141" y="989"/>
                    </a:moveTo>
                    <a:lnTo>
                      <a:pt x="1141" y="989"/>
                    </a:lnTo>
                    <a:cubicBezTo>
                      <a:pt x="1132" y="989"/>
                      <a:pt x="1125" y="983"/>
                      <a:pt x="1124" y="974"/>
                    </a:cubicBezTo>
                    <a:lnTo>
                      <a:pt x="1124" y="974"/>
                    </a:lnTo>
                    <a:cubicBezTo>
                      <a:pt x="1123" y="965"/>
                      <a:pt x="1130" y="956"/>
                      <a:pt x="1139" y="956"/>
                    </a:cubicBezTo>
                    <a:lnTo>
                      <a:pt x="1139" y="956"/>
                    </a:lnTo>
                    <a:cubicBezTo>
                      <a:pt x="1205" y="948"/>
                      <a:pt x="1269" y="934"/>
                      <a:pt x="1331" y="911"/>
                    </a:cubicBezTo>
                    <a:lnTo>
                      <a:pt x="1331" y="911"/>
                    </a:lnTo>
                    <a:cubicBezTo>
                      <a:pt x="1339" y="907"/>
                      <a:pt x="1349" y="912"/>
                      <a:pt x="1351" y="920"/>
                    </a:cubicBezTo>
                    <a:lnTo>
                      <a:pt x="1351" y="920"/>
                    </a:lnTo>
                    <a:cubicBezTo>
                      <a:pt x="1355" y="930"/>
                      <a:pt x="1351" y="939"/>
                      <a:pt x="1341" y="943"/>
                    </a:cubicBezTo>
                    <a:lnTo>
                      <a:pt x="1341" y="943"/>
                    </a:lnTo>
                    <a:cubicBezTo>
                      <a:pt x="1278" y="965"/>
                      <a:pt x="1211" y="981"/>
                      <a:pt x="1142" y="988"/>
                    </a:cubicBezTo>
                    <a:lnTo>
                      <a:pt x="1142" y="988"/>
                    </a:lnTo>
                    <a:cubicBezTo>
                      <a:pt x="1141" y="988"/>
                      <a:pt x="1141" y="989"/>
                      <a:pt x="1141" y="989"/>
                    </a:cubicBezTo>
                    <a:close/>
                    <a:moveTo>
                      <a:pt x="940" y="987"/>
                    </a:moveTo>
                    <a:lnTo>
                      <a:pt x="940" y="987"/>
                    </a:lnTo>
                    <a:cubicBezTo>
                      <a:pt x="939" y="987"/>
                      <a:pt x="938" y="987"/>
                      <a:pt x="938" y="987"/>
                    </a:cubicBezTo>
                    <a:lnTo>
                      <a:pt x="938" y="987"/>
                    </a:lnTo>
                    <a:cubicBezTo>
                      <a:pt x="910" y="984"/>
                      <a:pt x="881" y="979"/>
                      <a:pt x="853" y="973"/>
                    </a:cubicBezTo>
                    <a:lnTo>
                      <a:pt x="853" y="973"/>
                    </a:lnTo>
                    <a:cubicBezTo>
                      <a:pt x="815" y="964"/>
                      <a:pt x="777" y="953"/>
                      <a:pt x="739" y="938"/>
                    </a:cubicBezTo>
                    <a:lnTo>
                      <a:pt x="739" y="938"/>
                    </a:lnTo>
                    <a:cubicBezTo>
                      <a:pt x="730" y="936"/>
                      <a:pt x="727" y="926"/>
                      <a:pt x="730" y="917"/>
                    </a:cubicBezTo>
                    <a:lnTo>
                      <a:pt x="730" y="917"/>
                    </a:lnTo>
                    <a:cubicBezTo>
                      <a:pt x="733" y="909"/>
                      <a:pt x="743" y="905"/>
                      <a:pt x="751" y="907"/>
                    </a:cubicBezTo>
                    <a:lnTo>
                      <a:pt x="751" y="907"/>
                    </a:lnTo>
                    <a:cubicBezTo>
                      <a:pt x="787" y="920"/>
                      <a:pt x="823" y="931"/>
                      <a:pt x="860" y="939"/>
                    </a:cubicBezTo>
                    <a:lnTo>
                      <a:pt x="860" y="939"/>
                    </a:lnTo>
                    <a:cubicBezTo>
                      <a:pt x="886" y="946"/>
                      <a:pt x="915" y="951"/>
                      <a:pt x="942" y="955"/>
                    </a:cubicBezTo>
                    <a:lnTo>
                      <a:pt x="942" y="955"/>
                    </a:lnTo>
                    <a:cubicBezTo>
                      <a:pt x="951" y="956"/>
                      <a:pt x="957" y="964"/>
                      <a:pt x="956" y="973"/>
                    </a:cubicBezTo>
                    <a:lnTo>
                      <a:pt x="956" y="973"/>
                    </a:lnTo>
                    <a:cubicBezTo>
                      <a:pt x="955" y="981"/>
                      <a:pt x="949" y="987"/>
                      <a:pt x="940" y="987"/>
                    </a:cubicBezTo>
                    <a:close/>
                    <a:moveTo>
                      <a:pt x="2229" y="974"/>
                    </a:moveTo>
                    <a:lnTo>
                      <a:pt x="2229" y="974"/>
                    </a:lnTo>
                    <a:cubicBezTo>
                      <a:pt x="2223" y="974"/>
                      <a:pt x="2217" y="970"/>
                      <a:pt x="2215" y="963"/>
                    </a:cubicBezTo>
                    <a:lnTo>
                      <a:pt x="2215" y="963"/>
                    </a:lnTo>
                    <a:cubicBezTo>
                      <a:pt x="2211" y="955"/>
                      <a:pt x="2216" y="945"/>
                      <a:pt x="2224" y="942"/>
                    </a:cubicBezTo>
                    <a:lnTo>
                      <a:pt x="2224" y="942"/>
                    </a:lnTo>
                    <a:cubicBezTo>
                      <a:pt x="2289" y="917"/>
                      <a:pt x="2352" y="886"/>
                      <a:pt x="2405" y="859"/>
                    </a:cubicBezTo>
                    <a:lnTo>
                      <a:pt x="2405" y="859"/>
                    </a:lnTo>
                    <a:cubicBezTo>
                      <a:pt x="2413" y="855"/>
                      <a:pt x="2424" y="858"/>
                      <a:pt x="2427" y="867"/>
                    </a:cubicBezTo>
                    <a:lnTo>
                      <a:pt x="2427" y="867"/>
                    </a:lnTo>
                    <a:cubicBezTo>
                      <a:pt x="2431" y="875"/>
                      <a:pt x="2429" y="885"/>
                      <a:pt x="2420" y="889"/>
                    </a:cubicBezTo>
                    <a:lnTo>
                      <a:pt x="2420" y="889"/>
                    </a:lnTo>
                    <a:cubicBezTo>
                      <a:pt x="2366" y="916"/>
                      <a:pt x="2303" y="946"/>
                      <a:pt x="2236" y="973"/>
                    </a:cubicBezTo>
                    <a:lnTo>
                      <a:pt x="2236" y="973"/>
                    </a:lnTo>
                    <a:cubicBezTo>
                      <a:pt x="2234" y="974"/>
                      <a:pt x="2232" y="974"/>
                      <a:pt x="2229" y="974"/>
                    </a:cubicBezTo>
                    <a:close/>
                    <a:moveTo>
                      <a:pt x="565" y="852"/>
                    </a:moveTo>
                    <a:lnTo>
                      <a:pt x="565" y="852"/>
                    </a:lnTo>
                    <a:cubicBezTo>
                      <a:pt x="562" y="852"/>
                      <a:pt x="558" y="851"/>
                      <a:pt x="556" y="848"/>
                    </a:cubicBezTo>
                    <a:lnTo>
                      <a:pt x="556" y="848"/>
                    </a:lnTo>
                    <a:cubicBezTo>
                      <a:pt x="500" y="813"/>
                      <a:pt x="445" y="772"/>
                      <a:pt x="393" y="726"/>
                    </a:cubicBezTo>
                    <a:lnTo>
                      <a:pt x="393" y="726"/>
                    </a:lnTo>
                    <a:cubicBezTo>
                      <a:pt x="387" y="720"/>
                      <a:pt x="386" y="709"/>
                      <a:pt x="392" y="701"/>
                    </a:cubicBezTo>
                    <a:lnTo>
                      <a:pt x="392" y="701"/>
                    </a:lnTo>
                    <a:cubicBezTo>
                      <a:pt x="399" y="695"/>
                      <a:pt x="410" y="694"/>
                      <a:pt x="415" y="701"/>
                    </a:cubicBezTo>
                    <a:lnTo>
                      <a:pt x="415" y="701"/>
                    </a:lnTo>
                    <a:cubicBezTo>
                      <a:pt x="465" y="746"/>
                      <a:pt x="519" y="786"/>
                      <a:pt x="574" y="819"/>
                    </a:cubicBezTo>
                    <a:lnTo>
                      <a:pt x="574" y="819"/>
                    </a:lnTo>
                    <a:cubicBezTo>
                      <a:pt x="582" y="826"/>
                      <a:pt x="584" y="836"/>
                      <a:pt x="578" y="843"/>
                    </a:cubicBezTo>
                    <a:lnTo>
                      <a:pt x="578" y="843"/>
                    </a:lnTo>
                    <a:cubicBezTo>
                      <a:pt x="575" y="848"/>
                      <a:pt x="570" y="852"/>
                      <a:pt x="565" y="852"/>
                    </a:cubicBezTo>
                    <a:close/>
                    <a:moveTo>
                      <a:pt x="1514" y="851"/>
                    </a:moveTo>
                    <a:lnTo>
                      <a:pt x="1514" y="851"/>
                    </a:lnTo>
                    <a:cubicBezTo>
                      <a:pt x="1508" y="851"/>
                      <a:pt x="1504" y="848"/>
                      <a:pt x="1501" y="844"/>
                    </a:cubicBezTo>
                    <a:lnTo>
                      <a:pt x="1501" y="844"/>
                    </a:lnTo>
                    <a:cubicBezTo>
                      <a:pt x="1496" y="837"/>
                      <a:pt x="1497" y="827"/>
                      <a:pt x="1504" y="821"/>
                    </a:cubicBezTo>
                    <a:lnTo>
                      <a:pt x="1504" y="821"/>
                    </a:lnTo>
                    <a:cubicBezTo>
                      <a:pt x="1538" y="798"/>
                      <a:pt x="1569" y="771"/>
                      <a:pt x="1598" y="743"/>
                    </a:cubicBezTo>
                    <a:lnTo>
                      <a:pt x="1598" y="743"/>
                    </a:lnTo>
                    <a:cubicBezTo>
                      <a:pt x="1616" y="724"/>
                      <a:pt x="1632" y="704"/>
                      <a:pt x="1647" y="686"/>
                    </a:cubicBezTo>
                    <a:lnTo>
                      <a:pt x="1647" y="686"/>
                    </a:lnTo>
                    <a:cubicBezTo>
                      <a:pt x="1653" y="680"/>
                      <a:pt x="1662" y="679"/>
                      <a:pt x="1671" y="683"/>
                    </a:cubicBezTo>
                    <a:lnTo>
                      <a:pt x="1671" y="683"/>
                    </a:lnTo>
                    <a:cubicBezTo>
                      <a:pt x="1677" y="689"/>
                      <a:pt x="1679" y="700"/>
                      <a:pt x="1673" y="707"/>
                    </a:cubicBezTo>
                    <a:lnTo>
                      <a:pt x="1673" y="707"/>
                    </a:lnTo>
                    <a:cubicBezTo>
                      <a:pt x="1657" y="727"/>
                      <a:pt x="1641" y="747"/>
                      <a:pt x="1621" y="766"/>
                    </a:cubicBezTo>
                    <a:lnTo>
                      <a:pt x="1621" y="766"/>
                    </a:lnTo>
                    <a:cubicBezTo>
                      <a:pt x="1591" y="796"/>
                      <a:pt x="1559" y="823"/>
                      <a:pt x="1523" y="848"/>
                    </a:cubicBezTo>
                    <a:lnTo>
                      <a:pt x="1523" y="848"/>
                    </a:lnTo>
                    <a:cubicBezTo>
                      <a:pt x="1521" y="851"/>
                      <a:pt x="1517" y="851"/>
                      <a:pt x="1514" y="851"/>
                    </a:cubicBezTo>
                    <a:close/>
                    <a:moveTo>
                      <a:pt x="2593" y="799"/>
                    </a:moveTo>
                    <a:lnTo>
                      <a:pt x="2593" y="799"/>
                    </a:lnTo>
                    <a:cubicBezTo>
                      <a:pt x="2586" y="799"/>
                      <a:pt x="2581" y="797"/>
                      <a:pt x="2577" y="790"/>
                    </a:cubicBezTo>
                    <a:lnTo>
                      <a:pt x="2577" y="790"/>
                    </a:lnTo>
                    <a:cubicBezTo>
                      <a:pt x="2574" y="782"/>
                      <a:pt x="2577" y="772"/>
                      <a:pt x="2586" y="768"/>
                    </a:cubicBezTo>
                    <a:lnTo>
                      <a:pt x="2586" y="768"/>
                    </a:lnTo>
                    <a:cubicBezTo>
                      <a:pt x="2657" y="734"/>
                      <a:pt x="2716" y="709"/>
                      <a:pt x="2773" y="691"/>
                    </a:cubicBezTo>
                    <a:lnTo>
                      <a:pt x="2773" y="691"/>
                    </a:lnTo>
                    <a:cubicBezTo>
                      <a:pt x="2782" y="688"/>
                      <a:pt x="2791" y="692"/>
                      <a:pt x="2794" y="701"/>
                    </a:cubicBezTo>
                    <a:lnTo>
                      <a:pt x="2794" y="701"/>
                    </a:lnTo>
                    <a:cubicBezTo>
                      <a:pt x="2797" y="710"/>
                      <a:pt x="2792" y="720"/>
                      <a:pt x="2784" y="722"/>
                    </a:cubicBezTo>
                    <a:lnTo>
                      <a:pt x="2784" y="722"/>
                    </a:lnTo>
                    <a:cubicBezTo>
                      <a:pt x="2728" y="741"/>
                      <a:pt x="2670" y="765"/>
                      <a:pt x="2600" y="799"/>
                    </a:cubicBezTo>
                    <a:lnTo>
                      <a:pt x="2600" y="799"/>
                    </a:lnTo>
                    <a:cubicBezTo>
                      <a:pt x="2597" y="799"/>
                      <a:pt x="2595" y="799"/>
                      <a:pt x="2593" y="799"/>
                    </a:cubicBezTo>
                    <a:close/>
                    <a:moveTo>
                      <a:pt x="1320" y="767"/>
                    </a:moveTo>
                    <a:lnTo>
                      <a:pt x="1320" y="767"/>
                    </a:lnTo>
                    <a:cubicBezTo>
                      <a:pt x="1315" y="767"/>
                      <a:pt x="1310" y="765"/>
                      <a:pt x="1306" y="760"/>
                    </a:cubicBezTo>
                    <a:lnTo>
                      <a:pt x="1306" y="760"/>
                    </a:lnTo>
                    <a:cubicBezTo>
                      <a:pt x="1301" y="751"/>
                      <a:pt x="1296" y="744"/>
                      <a:pt x="1292" y="735"/>
                    </a:cubicBezTo>
                    <a:lnTo>
                      <a:pt x="1292" y="735"/>
                    </a:lnTo>
                    <a:cubicBezTo>
                      <a:pt x="1263" y="682"/>
                      <a:pt x="1248" y="621"/>
                      <a:pt x="1247" y="559"/>
                    </a:cubicBezTo>
                    <a:lnTo>
                      <a:pt x="1247" y="559"/>
                    </a:lnTo>
                    <a:cubicBezTo>
                      <a:pt x="1247" y="550"/>
                      <a:pt x="1253" y="543"/>
                      <a:pt x="1263" y="543"/>
                    </a:cubicBezTo>
                    <a:lnTo>
                      <a:pt x="1263" y="543"/>
                    </a:lnTo>
                    <a:cubicBezTo>
                      <a:pt x="1274" y="542"/>
                      <a:pt x="1279" y="550"/>
                      <a:pt x="1279" y="558"/>
                    </a:cubicBezTo>
                    <a:lnTo>
                      <a:pt x="1279" y="558"/>
                    </a:lnTo>
                    <a:cubicBezTo>
                      <a:pt x="1281" y="616"/>
                      <a:pt x="1295" y="671"/>
                      <a:pt x="1321" y="720"/>
                    </a:cubicBezTo>
                    <a:lnTo>
                      <a:pt x="1321" y="720"/>
                    </a:lnTo>
                    <a:cubicBezTo>
                      <a:pt x="1325" y="727"/>
                      <a:pt x="1330" y="734"/>
                      <a:pt x="1333" y="742"/>
                    </a:cubicBezTo>
                    <a:lnTo>
                      <a:pt x="1333" y="742"/>
                    </a:lnTo>
                    <a:cubicBezTo>
                      <a:pt x="1339" y="750"/>
                      <a:pt x="1337" y="760"/>
                      <a:pt x="1328" y="765"/>
                    </a:cubicBezTo>
                    <a:lnTo>
                      <a:pt x="1328" y="765"/>
                    </a:lnTo>
                    <a:cubicBezTo>
                      <a:pt x="1326" y="767"/>
                      <a:pt x="1323" y="767"/>
                      <a:pt x="1320" y="767"/>
                    </a:cubicBezTo>
                    <a:close/>
                    <a:moveTo>
                      <a:pt x="3172" y="702"/>
                    </a:moveTo>
                    <a:lnTo>
                      <a:pt x="3172" y="702"/>
                    </a:lnTo>
                    <a:cubicBezTo>
                      <a:pt x="3171" y="702"/>
                      <a:pt x="3170" y="701"/>
                      <a:pt x="3169" y="701"/>
                    </a:cubicBezTo>
                    <a:lnTo>
                      <a:pt x="3169" y="701"/>
                    </a:lnTo>
                    <a:cubicBezTo>
                      <a:pt x="3112" y="684"/>
                      <a:pt x="3051" y="677"/>
                      <a:pt x="2991" y="682"/>
                    </a:cubicBezTo>
                    <a:lnTo>
                      <a:pt x="2991" y="682"/>
                    </a:lnTo>
                    <a:cubicBezTo>
                      <a:pt x="2986" y="682"/>
                      <a:pt x="2980" y="682"/>
                      <a:pt x="2976" y="682"/>
                    </a:cubicBezTo>
                    <a:lnTo>
                      <a:pt x="2976" y="682"/>
                    </a:lnTo>
                    <a:cubicBezTo>
                      <a:pt x="2968" y="682"/>
                      <a:pt x="2958" y="676"/>
                      <a:pt x="2958" y="666"/>
                    </a:cubicBezTo>
                    <a:lnTo>
                      <a:pt x="2958" y="666"/>
                    </a:lnTo>
                    <a:cubicBezTo>
                      <a:pt x="2957" y="657"/>
                      <a:pt x="2965" y="650"/>
                      <a:pt x="2973" y="648"/>
                    </a:cubicBezTo>
                    <a:lnTo>
                      <a:pt x="2973" y="648"/>
                    </a:lnTo>
                    <a:cubicBezTo>
                      <a:pt x="2978" y="648"/>
                      <a:pt x="2983" y="647"/>
                      <a:pt x="2989" y="647"/>
                    </a:cubicBezTo>
                    <a:lnTo>
                      <a:pt x="2989" y="647"/>
                    </a:lnTo>
                    <a:cubicBezTo>
                      <a:pt x="3053" y="644"/>
                      <a:pt x="3117" y="652"/>
                      <a:pt x="3179" y="670"/>
                    </a:cubicBezTo>
                    <a:lnTo>
                      <a:pt x="3179" y="670"/>
                    </a:lnTo>
                    <a:cubicBezTo>
                      <a:pt x="3187" y="672"/>
                      <a:pt x="3191" y="682"/>
                      <a:pt x="3189" y="690"/>
                    </a:cubicBezTo>
                    <a:lnTo>
                      <a:pt x="3189" y="690"/>
                    </a:lnTo>
                    <a:cubicBezTo>
                      <a:pt x="3188" y="697"/>
                      <a:pt x="3180" y="702"/>
                      <a:pt x="3172" y="702"/>
                    </a:cubicBezTo>
                    <a:close/>
                    <a:moveTo>
                      <a:pt x="268" y="582"/>
                    </a:moveTo>
                    <a:lnTo>
                      <a:pt x="268" y="582"/>
                    </a:lnTo>
                    <a:cubicBezTo>
                      <a:pt x="264" y="582"/>
                      <a:pt x="259" y="580"/>
                      <a:pt x="255" y="575"/>
                    </a:cubicBezTo>
                    <a:lnTo>
                      <a:pt x="255" y="575"/>
                    </a:lnTo>
                    <a:cubicBezTo>
                      <a:pt x="236" y="550"/>
                      <a:pt x="218" y="524"/>
                      <a:pt x="200" y="498"/>
                    </a:cubicBezTo>
                    <a:lnTo>
                      <a:pt x="200" y="498"/>
                    </a:lnTo>
                    <a:cubicBezTo>
                      <a:pt x="180" y="467"/>
                      <a:pt x="162" y="436"/>
                      <a:pt x="144" y="404"/>
                    </a:cubicBezTo>
                    <a:lnTo>
                      <a:pt x="144" y="404"/>
                    </a:lnTo>
                    <a:cubicBezTo>
                      <a:pt x="140" y="396"/>
                      <a:pt x="143" y="385"/>
                      <a:pt x="151" y="381"/>
                    </a:cubicBezTo>
                    <a:lnTo>
                      <a:pt x="151" y="381"/>
                    </a:lnTo>
                    <a:cubicBezTo>
                      <a:pt x="159" y="377"/>
                      <a:pt x="168" y="379"/>
                      <a:pt x="174" y="388"/>
                    </a:cubicBezTo>
                    <a:lnTo>
                      <a:pt x="174" y="388"/>
                    </a:lnTo>
                    <a:cubicBezTo>
                      <a:pt x="191" y="418"/>
                      <a:pt x="209" y="449"/>
                      <a:pt x="228" y="479"/>
                    </a:cubicBezTo>
                    <a:lnTo>
                      <a:pt x="228" y="479"/>
                    </a:lnTo>
                    <a:cubicBezTo>
                      <a:pt x="244" y="505"/>
                      <a:pt x="264" y="530"/>
                      <a:pt x="281" y="555"/>
                    </a:cubicBezTo>
                    <a:lnTo>
                      <a:pt x="281" y="555"/>
                    </a:lnTo>
                    <a:cubicBezTo>
                      <a:pt x="287" y="562"/>
                      <a:pt x="286" y="573"/>
                      <a:pt x="279" y="577"/>
                    </a:cubicBezTo>
                    <a:lnTo>
                      <a:pt x="279" y="577"/>
                    </a:lnTo>
                    <a:cubicBezTo>
                      <a:pt x="276" y="581"/>
                      <a:pt x="272" y="582"/>
                      <a:pt x="268" y="582"/>
                    </a:cubicBezTo>
                    <a:close/>
                    <a:moveTo>
                      <a:pt x="1737" y="530"/>
                    </a:moveTo>
                    <a:lnTo>
                      <a:pt x="1737" y="530"/>
                    </a:lnTo>
                    <a:cubicBezTo>
                      <a:pt x="1736" y="530"/>
                      <a:pt x="1736" y="530"/>
                      <a:pt x="1735" y="529"/>
                    </a:cubicBezTo>
                    <a:lnTo>
                      <a:pt x="1735" y="529"/>
                    </a:lnTo>
                    <a:cubicBezTo>
                      <a:pt x="1727" y="529"/>
                      <a:pt x="1719" y="520"/>
                      <a:pt x="1720" y="511"/>
                    </a:cubicBezTo>
                    <a:lnTo>
                      <a:pt x="1720" y="511"/>
                    </a:lnTo>
                    <a:cubicBezTo>
                      <a:pt x="1721" y="504"/>
                      <a:pt x="1721" y="496"/>
                      <a:pt x="1721" y="489"/>
                    </a:cubicBezTo>
                    <a:lnTo>
                      <a:pt x="1721" y="489"/>
                    </a:lnTo>
                    <a:cubicBezTo>
                      <a:pt x="1721" y="440"/>
                      <a:pt x="1708" y="396"/>
                      <a:pt x="1682" y="362"/>
                    </a:cubicBezTo>
                    <a:lnTo>
                      <a:pt x="1682" y="362"/>
                    </a:lnTo>
                    <a:cubicBezTo>
                      <a:pt x="1677" y="353"/>
                      <a:pt x="1671" y="346"/>
                      <a:pt x="1664" y="340"/>
                    </a:cubicBezTo>
                    <a:lnTo>
                      <a:pt x="1664" y="340"/>
                    </a:lnTo>
                    <a:cubicBezTo>
                      <a:pt x="1657" y="333"/>
                      <a:pt x="1657" y="322"/>
                      <a:pt x="1664" y="315"/>
                    </a:cubicBezTo>
                    <a:lnTo>
                      <a:pt x="1664" y="315"/>
                    </a:lnTo>
                    <a:cubicBezTo>
                      <a:pt x="1671" y="309"/>
                      <a:pt x="1680" y="309"/>
                      <a:pt x="1687" y="315"/>
                    </a:cubicBezTo>
                    <a:lnTo>
                      <a:pt x="1687" y="315"/>
                    </a:lnTo>
                    <a:cubicBezTo>
                      <a:pt x="1695" y="323"/>
                      <a:pt x="1703" y="332"/>
                      <a:pt x="1710" y="341"/>
                    </a:cubicBezTo>
                    <a:lnTo>
                      <a:pt x="1710" y="341"/>
                    </a:lnTo>
                    <a:cubicBezTo>
                      <a:pt x="1739" y="382"/>
                      <a:pt x="1754" y="432"/>
                      <a:pt x="1754" y="489"/>
                    </a:cubicBezTo>
                    <a:lnTo>
                      <a:pt x="1754" y="489"/>
                    </a:lnTo>
                    <a:cubicBezTo>
                      <a:pt x="1754" y="497"/>
                      <a:pt x="1754" y="506"/>
                      <a:pt x="1753" y="514"/>
                    </a:cubicBezTo>
                    <a:lnTo>
                      <a:pt x="1753" y="514"/>
                    </a:lnTo>
                    <a:cubicBezTo>
                      <a:pt x="1753" y="523"/>
                      <a:pt x="1745" y="530"/>
                      <a:pt x="1737" y="530"/>
                    </a:cubicBezTo>
                    <a:close/>
                    <a:moveTo>
                      <a:pt x="1320" y="386"/>
                    </a:moveTo>
                    <a:lnTo>
                      <a:pt x="1320" y="386"/>
                    </a:lnTo>
                    <a:cubicBezTo>
                      <a:pt x="1315" y="386"/>
                      <a:pt x="1313" y="385"/>
                      <a:pt x="1310" y="383"/>
                    </a:cubicBezTo>
                    <a:lnTo>
                      <a:pt x="1310" y="383"/>
                    </a:lnTo>
                    <a:cubicBezTo>
                      <a:pt x="1302" y="377"/>
                      <a:pt x="1301" y="366"/>
                      <a:pt x="1306" y="359"/>
                    </a:cubicBezTo>
                    <a:lnTo>
                      <a:pt x="1306" y="359"/>
                    </a:lnTo>
                    <a:cubicBezTo>
                      <a:pt x="1313" y="349"/>
                      <a:pt x="1320" y="341"/>
                      <a:pt x="1327" y="333"/>
                    </a:cubicBezTo>
                    <a:lnTo>
                      <a:pt x="1327" y="333"/>
                    </a:lnTo>
                    <a:cubicBezTo>
                      <a:pt x="1367" y="291"/>
                      <a:pt x="1424" y="262"/>
                      <a:pt x="1487" y="255"/>
                    </a:cubicBezTo>
                    <a:lnTo>
                      <a:pt x="1487" y="255"/>
                    </a:lnTo>
                    <a:cubicBezTo>
                      <a:pt x="1496" y="254"/>
                      <a:pt x="1505" y="260"/>
                      <a:pt x="1506" y="270"/>
                    </a:cubicBezTo>
                    <a:lnTo>
                      <a:pt x="1506" y="270"/>
                    </a:lnTo>
                    <a:cubicBezTo>
                      <a:pt x="1507" y="278"/>
                      <a:pt x="1501" y="286"/>
                      <a:pt x="1491" y="288"/>
                    </a:cubicBezTo>
                    <a:lnTo>
                      <a:pt x="1491" y="288"/>
                    </a:lnTo>
                    <a:cubicBezTo>
                      <a:pt x="1436" y="295"/>
                      <a:pt x="1386" y="320"/>
                      <a:pt x="1351" y="357"/>
                    </a:cubicBezTo>
                    <a:lnTo>
                      <a:pt x="1351" y="357"/>
                    </a:lnTo>
                    <a:cubicBezTo>
                      <a:pt x="1345" y="364"/>
                      <a:pt x="1339" y="371"/>
                      <a:pt x="1333" y="379"/>
                    </a:cubicBezTo>
                    <a:lnTo>
                      <a:pt x="1333" y="379"/>
                    </a:lnTo>
                    <a:cubicBezTo>
                      <a:pt x="1330" y="383"/>
                      <a:pt x="1325" y="386"/>
                      <a:pt x="1320" y="386"/>
                    </a:cubicBezTo>
                    <a:close/>
                    <a:moveTo>
                      <a:pt x="76" y="228"/>
                    </a:moveTo>
                    <a:lnTo>
                      <a:pt x="76" y="228"/>
                    </a:lnTo>
                    <a:cubicBezTo>
                      <a:pt x="69" y="228"/>
                      <a:pt x="63" y="224"/>
                      <a:pt x="60" y="218"/>
                    </a:cubicBezTo>
                    <a:lnTo>
                      <a:pt x="60" y="218"/>
                    </a:lnTo>
                    <a:cubicBezTo>
                      <a:pt x="36" y="155"/>
                      <a:pt x="17" y="90"/>
                      <a:pt x="2" y="22"/>
                    </a:cubicBezTo>
                    <a:lnTo>
                      <a:pt x="2" y="22"/>
                    </a:lnTo>
                    <a:cubicBezTo>
                      <a:pt x="0" y="12"/>
                      <a:pt x="6" y="4"/>
                      <a:pt x="14" y="2"/>
                    </a:cubicBezTo>
                    <a:lnTo>
                      <a:pt x="14" y="2"/>
                    </a:lnTo>
                    <a:cubicBezTo>
                      <a:pt x="24" y="0"/>
                      <a:pt x="32" y="5"/>
                      <a:pt x="34" y="15"/>
                    </a:cubicBezTo>
                    <a:lnTo>
                      <a:pt x="34" y="15"/>
                    </a:lnTo>
                    <a:cubicBezTo>
                      <a:pt x="50" y="80"/>
                      <a:pt x="69" y="144"/>
                      <a:pt x="91" y="206"/>
                    </a:cubicBezTo>
                    <a:lnTo>
                      <a:pt x="91" y="206"/>
                    </a:lnTo>
                    <a:cubicBezTo>
                      <a:pt x="95" y="214"/>
                      <a:pt x="90" y="224"/>
                      <a:pt x="81" y="227"/>
                    </a:cubicBezTo>
                    <a:lnTo>
                      <a:pt x="81" y="227"/>
                    </a:lnTo>
                    <a:cubicBezTo>
                      <a:pt x="79" y="228"/>
                      <a:pt x="78" y="228"/>
                      <a:pt x="76" y="2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2632;p69">
                <a:extLst>
                  <a:ext uri="{FF2B5EF4-FFF2-40B4-BE49-F238E27FC236}">
                    <a16:creationId xmlns:a16="http://schemas.microsoft.com/office/drawing/2014/main" id="{EA97F319-5870-1DA6-9139-BB41879C91B3}"/>
                  </a:ext>
                </a:extLst>
              </p:cNvPr>
              <p:cNvSpPr/>
              <p:nvPr/>
            </p:nvSpPr>
            <p:spPr>
              <a:xfrm>
                <a:off x="4701775" y="190650"/>
                <a:ext cx="25304" cy="75913"/>
              </a:xfrm>
              <a:custGeom>
                <a:avLst/>
                <a:gdLst/>
                <a:ahLst/>
                <a:cxnLst/>
                <a:rect l="l" t="t" r="r" b="b"/>
                <a:pathLst>
                  <a:path w="45" h="134" extrusionOk="0">
                    <a:moveTo>
                      <a:pt x="26" y="133"/>
                    </a:moveTo>
                    <a:lnTo>
                      <a:pt x="26" y="133"/>
                    </a:lnTo>
                    <a:cubicBezTo>
                      <a:pt x="18" y="133"/>
                      <a:pt x="11" y="128"/>
                      <a:pt x="10" y="120"/>
                    </a:cubicBezTo>
                    <a:lnTo>
                      <a:pt x="10" y="120"/>
                    </a:lnTo>
                    <a:cubicBezTo>
                      <a:pt x="6" y="86"/>
                      <a:pt x="4" y="52"/>
                      <a:pt x="1" y="18"/>
                    </a:cubicBezTo>
                    <a:lnTo>
                      <a:pt x="1" y="18"/>
                    </a:lnTo>
                    <a:cubicBezTo>
                      <a:pt x="0" y="10"/>
                      <a:pt x="7" y="1"/>
                      <a:pt x="16" y="1"/>
                    </a:cubicBezTo>
                    <a:lnTo>
                      <a:pt x="16" y="1"/>
                    </a:lnTo>
                    <a:cubicBezTo>
                      <a:pt x="26" y="0"/>
                      <a:pt x="33" y="7"/>
                      <a:pt x="34" y="15"/>
                    </a:cubicBezTo>
                    <a:lnTo>
                      <a:pt x="34" y="15"/>
                    </a:lnTo>
                    <a:cubicBezTo>
                      <a:pt x="37" y="50"/>
                      <a:pt x="39" y="83"/>
                      <a:pt x="43" y="115"/>
                    </a:cubicBezTo>
                    <a:lnTo>
                      <a:pt x="43" y="115"/>
                    </a:lnTo>
                    <a:cubicBezTo>
                      <a:pt x="44" y="125"/>
                      <a:pt x="38" y="132"/>
                      <a:pt x="29" y="133"/>
                    </a:cubicBezTo>
                    <a:lnTo>
                      <a:pt x="29" y="133"/>
                    </a:lnTo>
                    <a:cubicBezTo>
                      <a:pt x="28" y="133"/>
                      <a:pt x="28" y="133"/>
                      <a:pt x="26" y="1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2633;p69">
                <a:extLst>
                  <a:ext uri="{FF2B5EF4-FFF2-40B4-BE49-F238E27FC236}">
                    <a16:creationId xmlns:a16="http://schemas.microsoft.com/office/drawing/2014/main" id="{9F8626E6-9DB9-18C6-8A1A-4E7EC4C2A777}"/>
                  </a:ext>
                </a:extLst>
              </p:cNvPr>
              <p:cNvSpPr/>
              <p:nvPr/>
            </p:nvSpPr>
            <p:spPr>
              <a:xfrm>
                <a:off x="6321245" y="985208"/>
                <a:ext cx="1394264" cy="359323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628" extrusionOk="0">
                    <a:moveTo>
                      <a:pt x="0" y="627"/>
                    </a:moveTo>
                    <a:lnTo>
                      <a:pt x="945" y="538"/>
                    </a:lnTo>
                    <a:lnTo>
                      <a:pt x="2428" y="399"/>
                    </a:lnTo>
                    <a:lnTo>
                      <a:pt x="868" y="66"/>
                    </a:lnTo>
                    <a:lnTo>
                      <a:pt x="558" y="0"/>
                    </a:lnTo>
                    <a:lnTo>
                      <a:pt x="0" y="62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2634;p69">
                <a:extLst>
                  <a:ext uri="{FF2B5EF4-FFF2-40B4-BE49-F238E27FC236}">
                    <a16:creationId xmlns:a16="http://schemas.microsoft.com/office/drawing/2014/main" id="{013897C3-7362-7382-7E83-C4C5CFD757AF}"/>
                  </a:ext>
                </a:extLst>
              </p:cNvPr>
              <p:cNvSpPr/>
              <p:nvPr/>
            </p:nvSpPr>
            <p:spPr>
              <a:xfrm>
                <a:off x="6862755" y="1215477"/>
                <a:ext cx="852747" cy="13917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42" extrusionOk="0">
                    <a:moveTo>
                      <a:pt x="1" y="147"/>
                    </a:moveTo>
                    <a:lnTo>
                      <a:pt x="26" y="241"/>
                    </a:lnTo>
                    <a:lnTo>
                      <a:pt x="1483" y="0"/>
                    </a:lnTo>
                    <a:lnTo>
                      <a:pt x="0" y="139"/>
                    </a:lnTo>
                    <a:lnTo>
                      <a:pt x="1" y="14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2635;p69">
                <a:extLst>
                  <a:ext uri="{FF2B5EF4-FFF2-40B4-BE49-F238E27FC236}">
                    <a16:creationId xmlns:a16="http://schemas.microsoft.com/office/drawing/2014/main" id="{A1E0BB5E-C001-D43A-98FB-1081AEC48807}"/>
                  </a:ext>
                </a:extLst>
              </p:cNvPr>
              <p:cNvSpPr/>
              <p:nvPr/>
            </p:nvSpPr>
            <p:spPr>
              <a:xfrm>
                <a:off x="6791903" y="828321"/>
                <a:ext cx="921072" cy="387156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675" extrusionOk="0">
                    <a:moveTo>
                      <a:pt x="0" y="0"/>
                    </a:moveTo>
                    <a:lnTo>
                      <a:pt x="46" y="341"/>
                    </a:lnTo>
                    <a:lnTo>
                      <a:pt x="1606" y="67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2636;p69">
                <a:extLst>
                  <a:ext uri="{FF2B5EF4-FFF2-40B4-BE49-F238E27FC236}">
                    <a16:creationId xmlns:a16="http://schemas.microsoft.com/office/drawing/2014/main" id="{1AA32143-AED1-6CBC-1E8A-8FF432BE910C}"/>
                  </a:ext>
                </a:extLst>
              </p:cNvPr>
              <p:cNvSpPr/>
              <p:nvPr/>
            </p:nvSpPr>
            <p:spPr>
              <a:xfrm>
                <a:off x="6791903" y="506954"/>
                <a:ext cx="921072" cy="708522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233" extrusionOk="0">
                    <a:moveTo>
                      <a:pt x="0" y="558"/>
                    </a:moveTo>
                    <a:lnTo>
                      <a:pt x="1606" y="1232"/>
                    </a:lnTo>
                    <a:lnTo>
                      <a:pt x="375" y="0"/>
                    </a:lnTo>
                    <a:lnTo>
                      <a:pt x="0" y="558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2637;p69">
                <a:extLst>
                  <a:ext uri="{FF2B5EF4-FFF2-40B4-BE49-F238E27FC236}">
                    <a16:creationId xmlns:a16="http://schemas.microsoft.com/office/drawing/2014/main" id="{9783E345-B693-C7D7-BD67-D9A6EA978B73}"/>
                  </a:ext>
                </a:extLst>
              </p:cNvPr>
              <p:cNvSpPr/>
              <p:nvPr/>
            </p:nvSpPr>
            <p:spPr>
              <a:xfrm>
                <a:off x="6627425" y="815668"/>
                <a:ext cx="1098201" cy="412460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718" extrusionOk="0">
                    <a:moveTo>
                      <a:pt x="1891" y="717"/>
                    </a:moveTo>
                    <a:lnTo>
                      <a:pt x="1891" y="717"/>
                    </a:lnTo>
                    <a:cubicBezTo>
                      <a:pt x="1890" y="717"/>
                      <a:pt x="1888" y="717"/>
                      <a:pt x="1886" y="715"/>
                    </a:cubicBezTo>
                    <a:lnTo>
                      <a:pt x="18" y="318"/>
                    </a:lnTo>
                    <a:lnTo>
                      <a:pt x="18" y="318"/>
                    </a:lnTo>
                    <a:cubicBezTo>
                      <a:pt x="6" y="315"/>
                      <a:pt x="0" y="305"/>
                      <a:pt x="1" y="294"/>
                    </a:cubicBezTo>
                    <a:lnTo>
                      <a:pt x="1" y="294"/>
                    </a:lnTo>
                    <a:cubicBezTo>
                      <a:pt x="4" y="282"/>
                      <a:pt x="16" y="275"/>
                      <a:pt x="26" y="277"/>
                    </a:cubicBezTo>
                    <a:lnTo>
                      <a:pt x="1677" y="629"/>
                    </a:lnTo>
                    <a:lnTo>
                      <a:pt x="277" y="41"/>
                    </a:lnTo>
                    <a:lnTo>
                      <a:pt x="277" y="41"/>
                    </a:lnTo>
                    <a:cubicBezTo>
                      <a:pt x="267" y="38"/>
                      <a:pt x="262" y="25"/>
                      <a:pt x="266" y="15"/>
                    </a:cubicBezTo>
                    <a:lnTo>
                      <a:pt x="266" y="15"/>
                    </a:lnTo>
                    <a:cubicBezTo>
                      <a:pt x="270" y="4"/>
                      <a:pt x="283" y="0"/>
                      <a:pt x="293" y="3"/>
                    </a:cubicBezTo>
                    <a:lnTo>
                      <a:pt x="1899" y="676"/>
                    </a:lnTo>
                    <a:lnTo>
                      <a:pt x="1899" y="676"/>
                    </a:lnTo>
                    <a:cubicBezTo>
                      <a:pt x="1909" y="681"/>
                      <a:pt x="1913" y="691"/>
                      <a:pt x="1910" y="702"/>
                    </a:cubicBezTo>
                    <a:lnTo>
                      <a:pt x="1910" y="702"/>
                    </a:lnTo>
                    <a:cubicBezTo>
                      <a:pt x="1909" y="710"/>
                      <a:pt x="1900" y="717"/>
                      <a:pt x="1891" y="7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2638;p69">
                <a:extLst>
                  <a:ext uri="{FF2B5EF4-FFF2-40B4-BE49-F238E27FC236}">
                    <a16:creationId xmlns:a16="http://schemas.microsoft.com/office/drawing/2014/main" id="{96923A85-C153-E300-CAED-D01A604C3C89}"/>
                  </a:ext>
                </a:extLst>
              </p:cNvPr>
              <p:cNvSpPr/>
              <p:nvPr/>
            </p:nvSpPr>
            <p:spPr>
              <a:xfrm>
                <a:off x="6695747" y="1202826"/>
                <a:ext cx="1029877" cy="118930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209" extrusionOk="0">
                    <a:moveTo>
                      <a:pt x="22" y="208"/>
                    </a:moveTo>
                    <a:lnTo>
                      <a:pt x="22" y="208"/>
                    </a:lnTo>
                    <a:cubicBezTo>
                      <a:pt x="11" y="208"/>
                      <a:pt x="1" y="199"/>
                      <a:pt x="0" y="188"/>
                    </a:cubicBezTo>
                    <a:lnTo>
                      <a:pt x="0" y="188"/>
                    </a:lnTo>
                    <a:cubicBezTo>
                      <a:pt x="0" y="178"/>
                      <a:pt x="8" y="167"/>
                      <a:pt x="19" y="166"/>
                    </a:cubicBezTo>
                    <a:lnTo>
                      <a:pt x="1770" y="1"/>
                    </a:lnTo>
                    <a:lnTo>
                      <a:pt x="1770" y="1"/>
                    </a:lnTo>
                    <a:cubicBezTo>
                      <a:pt x="1782" y="0"/>
                      <a:pt x="1792" y="8"/>
                      <a:pt x="1793" y="20"/>
                    </a:cubicBezTo>
                    <a:lnTo>
                      <a:pt x="1793" y="20"/>
                    </a:lnTo>
                    <a:cubicBezTo>
                      <a:pt x="1794" y="31"/>
                      <a:pt x="1786" y="41"/>
                      <a:pt x="1774" y="43"/>
                    </a:cubicBezTo>
                    <a:lnTo>
                      <a:pt x="24" y="208"/>
                    </a:lnTo>
                    <a:lnTo>
                      <a:pt x="24" y="208"/>
                    </a:lnTo>
                    <a:cubicBezTo>
                      <a:pt x="23" y="208"/>
                      <a:pt x="23" y="208"/>
                      <a:pt x="22" y="2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639;p69">
              <a:extLst>
                <a:ext uri="{FF2B5EF4-FFF2-40B4-BE49-F238E27FC236}">
                  <a16:creationId xmlns:a16="http://schemas.microsoft.com/office/drawing/2014/main" id="{FE6256D8-F8CB-0F02-C5D8-8CB3AA38E281}"/>
                </a:ext>
              </a:extLst>
            </p:cNvPr>
            <p:cNvSpPr/>
            <p:nvPr/>
          </p:nvSpPr>
          <p:spPr>
            <a:xfrm rot="-5399989">
              <a:off x="3442361" y="4512625"/>
              <a:ext cx="1084996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" name="Google Shape;2640;p69">
              <a:extLst>
                <a:ext uri="{FF2B5EF4-FFF2-40B4-BE49-F238E27FC236}">
                  <a16:creationId xmlns:a16="http://schemas.microsoft.com/office/drawing/2014/main" id="{53F961BA-9D4B-6A26-9DDC-5D46AC22101E}"/>
                </a:ext>
              </a:extLst>
            </p:cNvPr>
            <p:cNvGrpSpPr/>
            <p:nvPr/>
          </p:nvGrpSpPr>
          <p:grpSpPr>
            <a:xfrm rot="-1360405">
              <a:off x="4528836" y="1724309"/>
              <a:ext cx="2614143" cy="2343398"/>
              <a:chOff x="84238" y="4032313"/>
              <a:chExt cx="1846948" cy="1655661"/>
            </a:xfrm>
          </p:grpSpPr>
          <p:sp>
            <p:nvSpPr>
              <p:cNvPr id="57" name="Google Shape;2641;p69">
                <a:extLst>
                  <a:ext uri="{FF2B5EF4-FFF2-40B4-BE49-F238E27FC236}">
                    <a16:creationId xmlns:a16="http://schemas.microsoft.com/office/drawing/2014/main" id="{FFF1079C-EA16-6170-1EE2-34B8EED87408}"/>
                  </a:ext>
                </a:extLst>
              </p:cNvPr>
              <p:cNvSpPr/>
              <p:nvPr/>
            </p:nvSpPr>
            <p:spPr>
              <a:xfrm rot="6299997">
                <a:off x="360375" y="4077545"/>
                <a:ext cx="1294673" cy="1565196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3571" extrusionOk="0">
                    <a:moveTo>
                      <a:pt x="504" y="0"/>
                    </a:moveTo>
                    <a:lnTo>
                      <a:pt x="2955" y="3570"/>
                    </a:lnTo>
                    <a:lnTo>
                      <a:pt x="0" y="3264"/>
                    </a:lnTo>
                    <a:lnTo>
                      <a:pt x="504" y="0"/>
                    </a:lnTo>
                    <a:close/>
                    <a:moveTo>
                      <a:pt x="1782" y="2873"/>
                    </a:moveTo>
                    <a:lnTo>
                      <a:pt x="850" y="1516"/>
                    </a:lnTo>
                    <a:lnTo>
                      <a:pt x="658" y="2756"/>
                    </a:lnTo>
                    <a:lnTo>
                      <a:pt x="1782" y="28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642;p69">
                <a:extLst>
                  <a:ext uri="{FF2B5EF4-FFF2-40B4-BE49-F238E27FC236}">
                    <a16:creationId xmlns:a16="http://schemas.microsoft.com/office/drawing/2014/main" id="{71094474-9570-133A-7BCE-BD8686A8B2F6}"/>
                  </a:ext>
                </a:extLst>
              </p:cNvPr>
              <p:cNvSpPr/>
              <p:nvPr/>
            </p:nvSpPr>
            <p:spPr>
              <a:xfrm rot="6300009">
                <a:off x="186006" y="5140040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7"/>
                      <a:pt x="4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29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19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643;p69">
                <a:extLst>
                  <a:ext uri="{FF2B5EF4-FFF2-40B4-BE49-F238E27FC236}">
                    <a16:creationId xmlns:a16="http://schemas.microsoft.com/office/drawing/2014/main" id="{CB9FFE2F-066D-7E23-22BE-6465367E43B9}"/>
                  </a:ext>
                </a:extLst>
              </p:cNvPr>
              <p:cNvSpPr/>
              <p:nvPr/>
            </p:nvSpPr>
            <p:spPr>
              <a:xfrm rot="6299992">
                <a:off x="352274" y="5117800"/>
                <a:ext cx="69564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2" extrusionOk="0">
                    <a:moveTo>
                      <a:pt x="17" y="111"/>
                    </a:moveTo>
                    <a:cubicBezTo>
                      <a:pt x="13" y="111"/>
                      <a:pt x="8" y="109"/>
                      <a:pt x="5" y="104"/>
                    </a:cubicBezTo>
                    <a:cubicBezTo>
                      <a:pt x="0" y="97"/>
                      <a:pt x="3" y="88"/>
                      <a:pt x="9" y="84"/>
                    </a:cubicBezTo>
                    <a:lnTo>
                      <a:pt x="134" y="5"/>
                    </a:lnTo>
                    <a:cubicBezTo>
                      <a:pt x="141" y="0"/>
                      <a:pt x="150" y="2"/>
                      <a:pt x="154" y="9"/>
                    </a:cubicBezTo>
                    <a:cubicBezTo>
                      <a:pt x="159" y="16"/>
                      <a:pt x="157" y="25"/>
                      <a:pt x="150" y="30"/>
                    </a:cubicBezTo>
                    <a:lnTo>
                      <a:pt x="25" y="109"/>
                    </a:lnTo>
                    <a:cubicBezTo>
                      <a:pt x="23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644;p69">
                <a:extLst>
                  <a:ext uri="{FF2B5EF4-FFF2-40B4-BE49-F238E27FC236}">
                    <a16:creationId xmlns:a16="http://schemas.microsoft.com/office/drawing/2014/main" id="{3415AA02-552D-CE4C-6403-7600705C44B0}"/>
                  </a:ext>
                </a:extLst>
              </p:cNvPr>
              <p:cNvSpPr/>
              <p:nvPr/>
            </p:nvSpPr>
            <p:spPr>
              <a:xfrm rot="6300009">
                <a:off x="475529" y="5037572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645;p69">
                <a:extLst>
                  <a:ext uri="{FF2B5EF4-FFF2-40B4-BE49-F238E27FC236}">
                    <a16:creationId xmlns:a16="http://schemas.microsoft.com/office/drawing/2014/main" id="{DD254B30-2386-BCBA-6F5C-AE569A7E7E3D}"/>
                  </a:ext>
                </a:extLst>
              </p:cNvPr>
              <p:cNvSpPr/>
              <p:nvPr/>
            </p:nvSpPr>
            <p:spPr>
              <a:xfrm rot="6300006">
                <a:off x="643664" y="5015832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49" y="2"/>
                      <a:pt x="154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5" y="109"/>
                    </a:lnTo>
                    <a:cubicBezTo>
                      <a:pt x="22" y="110"/>
                      <a:pt x="19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646;p69">
                <a:extLst>
                  <a:ext uri="{FF2B5EF4-FFF2-40B4-BE49-F238E27FC236}">
                    <a16:creationId xmlns:a16="http://schemas.microsoft.com/office/drawing/2014/main" id="{EF8AFD7D-A3AF-639E-B792-10277DFA2C7A}"/>
                  </a:ext>
                </a:extLst>
              </p:cNvPr>
              <p:cNvSpPr/>
              <p:nvPr/>
            </p:nvSpPr>
            <p:spPr>
              <a:xfrm rot="6300009">
                <a:off x="766920" y="4935603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5" y="152"/>
                    </a:cubicBezTo>
                    <a:cubicBezTo>
                      <a:pt x="0" y="145"/>
                      <a:pt x="2" y="136"/>
                      <a:pt x="9" y="132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3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647;p69">
                <a:extLst>
                  <a:ext uri="{FF2B5EF4-FFF2-40B4-BE49-F238E27FC236}">
                    <a16:creationId xmlns:a16="http://schemas.microsoft.com/office/drawing/2014/main" id="{F2EE744A-726B-C2A9-483A-A87AEBAA28ED}"/>
                  </a:ext>
                </a:extLst>
              </p:cNvPr>
              <p:cNvSpPr/>
              <p:nvPr/>
            </p:nvSpPr>
            <p:spPr>
              <a:xfrm rot="6300006">
                <a:off x="933188" y="4913364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50" y="2"/>
                      <a:pt x="154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5" y="109"/>
                    </a:lnTo>
                    <a:cubicBezTo>
                      <a:pt x="22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2648;p69">
                <a:extLst>
                  <a:ext uri="{FF2B5EF4-FFF2-40B4-BE49-F238E27FC236}">
                    <a16:creationId xmlns:a16="http://schemas.microsoft.com/office/drawing/2014/main" id="{0AADC7A9-7EE4-F09C-19D1-C2C7C7E49B52}"/>
                  </a:ext>
                </a:extLst>
              </p:cNvPr>
              <p:cNvSpPr/>
              <p:nvPr/>
            </p:nvSpPr>
            <p:spPr>
              <a:xfrm rot="6299991">
                <a:off x="1055944" y="4835001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60" extrusionOk="0">
                    <a:moveTo>
                      <a:pt x="16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5" y="0"/>
                      <a:pt x="225" y="2"/>
                      <a:pt x="229" y="9"/>
                    </a:cubicBezTo>
                    <a:cubicBezTo>
                      <a:pt x="233" y="16"/>
                      <a:pt x="231" y="25"/>
                      <a:pt x="224" y="30"/>
                    </a:cubicBezTo>
                    <a:lnTo>
                      <a:pt x="24" y="157"/>
                    </a:lnTo>
                    <a:cubicBezTo>
                      <a:pt x="22" y="158"/>
                      <a:pt x="19" y="159"/>
                      <a:pt x="16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2649;p69">
                <a:extLst>
                  <a:ext uri="{FF2B5EF4-FFF2-40B4-BE49-F238E27FC236}">
                    <a16:creationId xmlns:a16="http://schemas.microsoft.com/office/drawing/2014/main" id="{9806C434-F77E-9CE8-BEEE-C2918D0A84A3}"/>
                  </a:ext>
                </a:extLst>
              </p:cNvPr>
              <p:cNvSpPr/>
              <p:nvPr/>
            </p:nvSpPr>
            <p:spPr>
              <a:xfrm rot="6299992">
                <a:off x="1224079" y="4813261"/>
                <a:ext cx="69564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5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4" y="5"/>
                    </a:lnTo>
                    <a:cubicBezTo>
                      <a:pt x="141" y="0"/>
                      <a:pt x="150" y="2"/>
                      <a:pt x="154" y="9"/>
                    </a:cubicBezTo>
                    <a:cubicBezTo>
                      <a:pt x="159" y="16"/>
                      <a:pt x="157" y="25"/>
                      <a:pt x="150" y="30"/>
                    </a:cubicBezTo>
                    <a:lnTo>
                      <a:pt x="25" y="109"/>
                    </a:lnTo>
                    <a:cubicBezTo>
                      <a:pt x="23" y="110"/>
                      <a:pt x="20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2650;p69">
                <a:extLst>
                  <a:ext uri="{FF2B5EF4-FFF2-40B4-BE49-F238E27FC236}">
                    <a16:creationId xmlns:a16="http://schemas.microsoft.com/office/drawing/2014/main" id="{BD2B05A6-F363-ACD2-74DE-0BDEC7F40A05}"/>
                  </a:ext>
                </a:extLst>
              </p:cNvPr>
              <p:cNvSpPr/>
              <p:nvPr/>
            </p:nvSpPr>
            <p:spPr>
              <a:xfrm rot="6300009">
                <a:off x="1345467" y="4732533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29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19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2651;p69">
                <a:extLst>
                  <a:ext uri="{FF2B5EF4-FFF2-40B4-BE49-F238E27FC236}">
                    <a16:creationId xmlns:a16="http://schemas.microsoft.com/office/drawing/2014/main" id="{DF5B0BCB-6236-4889-2D59-AF0F049DF025}"/>
                  </a:ext>
                </a:extLst>
              </p:cNvPr>
              <p:cNvSpPr/>
              <p:nvPr/>
            </p:nvSpPr>
            <p:spPr>
              <a:xfrm rot="6300006">
                <a:off x="1513602" y="4710793"/>
                <a:ext cx="6956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12" extrusionOk="0">
                    <a:moveTo>
                      <a:pt x="17" y="111"/>
                    </a:moveTo>
                    <a:cubicBezTo>
                      <a:pt x="12" y="111"/>
                      <a:pt x="7" y="109"/>
                      <a:pt x="4" y="104"/>
                    </a:cubicBezTo>
                    <a:cubicBezTo>
                      <a:pt x="0" y="97"/>
                      <a:pt x="2" y="88"/>
                      <a:pt x="9" y="84"/>
                    </a:cubicBezTo>
                    <a:lnTo>
                      <a:pt x="133" y="5"/>
                    </a:lnTo>
                    <a:cubicBezTo>
                      <a:pt x="140" y="0"/>
                      <a:pt x="149" y="2"/>
                      <a:pt x="153" y="9"/>
                    </a:cubicBezTo>
                    <a:cubicBezTo>
                      <a:pt x="158" y="16"/>
                      <a:pt x="156" y="25"/>
                      <a:pt x="149" y="30"/>
                    </a:cubicBezTo>
                    <a:lnTo>
                      <a:pt x="24" y="109"/>
                    </a:lnTo>
                    <a:cubicBezTo>
                      <a:pt x="22" y="110"/>
                      <a:pt x="19" y="111"/>
                      <a:pt x="17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2652;p69">
                <a:extLst>
                  <a:ext uri="{FF2B5EF4-FFF2-40B4-BE49-F238E27FC236}">
                    <a16:creationId xmlns:a16="http://schemas.microsoft.com/office/drawing/2014/main" id="{9E7C4409-D1DF-E977-9A38-3E75C1BBE3F8}"/>
                  </a:ext>
                </a:extLst>
              </p:cNvPr>
              <p:cNvSpPr/>
              <p:nvPr/>
            </p:nvSpPr>
            <p:spPr>
              <a:xfrm rot="6300009">
                <a:off x="1636858" y="4630564"/>
                <a:ext cx="102414" cy="695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60" extrusionOk="0">
                    <a:moveTo>
                      <a:pt x="17" y="159"/>
                    </a:moveTo>
                    <a:cubicBezTo>
                      <a:pt x="12" y="159"/>
                      <a:pt x="7" y="156"/>
                      <a:pt x="4" y="152"/>
                    </a:cubicBezTo>
                    <a:cubicBezTo>
                      <a:pt x="0" y="145"/>
                      <a:pt x="2" y="136"/>
                      <a:pt x="9" y="131"/>
                    </a:cubicBezTo>
                    <a:lnTo>
                      <a:pt x="209" y="5"/>
                    </a:lnTo>
                    <a:cubicBezTo>
                      <a:pt x="216" y="0"/>
                      <a:pt x="225" y="2"/>
                      <a:pt x="230" y="9"/>
                    </a:cubicBezTo>
                    <a:cubicBezTo>
                      <a:pt x="234" y="16"/>
                      <a:pt x="232" y="25"/>
                      <a:pt x="225" y="30"/>
                    </a:cubicBezTo>
                    <a:lnTo>
                      <a:pt x="25" y="157"/>
                    </a:lnTo>
                    <a:cubicBezTo>
                      <a:pt x="22" y="158"/>
                      <a:pt x="20" y="159"/>
                      <a:pt x="17" y="1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2653;p69">
                <a:extLst>
                  <a:ext uri="{FF2B5EF4-FFF2-40B4-BE49-F238E27FC236}">
                    <a16:creationId xmlns:a16="http://schemas.microsoft.com/office/drawing/2014/main" id="{73FDA398-E7D6-C05D-570F-F5084F5154C3}"/>
                  </a:ext>
                </a:extLst>
              </p:cNvPr>
              <p:cNvSpPr/>
              <p:nvPr/>
            </p:nvSpPr>
            <p:spPr>
              <a:xfrm rot="6300008">
                <a:off x="559825" y="4352916"/>
                <a:ext cx="649272" cy="732356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672" extrusionOk="0">
                    <a:moveTo>
                      <a:pt x="1464" y="1671"/>
                    </a:moveTo>
                    <a:cubicBezTo>
                      <a:pt x="1464" y="1671"/>
                      <a:pt x="1464" y="1671"/>
                      <a:pt x="1463" y="1671"/>
                    </a:cubicBezTo>
                    <a:lnTo>
                      <a:pt x="14" y="1570"/>
                    </a:lnTo>
                    <a:cubicBezTo>
                      <a:pt x="10" y="1570"/>
                      <a:pt x="6" y="1568"/>
                      <a:pt x="4" y="1564"/>
                    </a:cubicBezTo>
                    <a:cubicBezTo>
                      <a:pt x="1" y="1561"/>
                      <a:pt x="0" y="1556"/>
                      <a:pt x="1" y="1552"/>
                    </a:cubicBezTo>
                    <a:lnTo>
                      <a:pt x="350" y="12"/>
                    </a:lnTo>
                    <a:cubicBezTo>
                      <a:pt x="351" y="6"/>
                      <a:pt x="356" y="2"/>
                      <a:pt x="362" y="1"/>
                    </a:cubicBezTo>
                    <a:cubicBezTo>
                      <a:pt x="368" y="0"/>
                      <a:pt x="373" y="2"/>
                      <a:pt x="377" y="7"/>
                    </a:cubicBezTo>
                    <a:lnTo>
                      <a:pt x="1477" y="1648"/>
                    </a:lnTo>
                    <a:cubicBezTo>
                      <a:pt x="1480" y="1653"/>
                      <a:pt x="1480" y="1659"/>
                      <a:pt x="1477" y="1664"/>
                    </a:cubicBezTo>
                    <a:cubicBezTo>
                      <a:pt x="1475" y="1668"/>
                      <a:pt x="1470" y="1671"/>
                      <a:pt x="1464" y="1671"/>
                    </a:cubicBezTo>
                    <a:close/>
                    <a:moveTo>
                      <a:pt x="34" y="1542"/>
                    </a:moveTo>
                    <a:lnTo>
                      <a:pt x="1435" y="1639"/>
                    </a:lnTo>
                    <a:lnTo>
                      <a:pt x="371" y="52"/>
                    </a:lnTo>
                    <a:lnTo>
                      <a:pt x="34" y="15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2654;p69">
              <a:extLst>
                <a:ext uri="{FF2B5EF4-FFF2-40B4-BE49-F238E27FC236}">
                  <a16:creationId xmlns:a16="http://schemas.microsoft.com/office/drawing/2014/main" id="{EDF109F1-0B0C-2E62-76CB-AC8FB9EA0972}"/>
                </a:ext>
              </a:extLst>
            </p:cNvPr>
            <p:cNvGrpSpPr/>
            <p:nvPr/>
          </p:nvGrpSpPr>
          <p:grpSpPr>
            <a:xfrm rot="239515">
              <a:off x="5861050" y="1930980"/>
              <a:ext cx="1311778" cy="1930069"/>
              <a:chOff x="5730875" y="4884737"/>
              <a:chExt cx="996949" cy="1466849"/>
            </a:xfrm>
          </p:grpSpPr>
          <p:sp>
            <p:nvSpPr>
              <p:cNvPr id="44" name="Google Shape;2655;p69">
                <a:extLst>
                  <a:ext uri="{FF2B5EF4-FFF2-40B4-BE49-F238E27FC236}">
                    <a16:creationId xmlns:a16="http://schemas.microsoft.com/office/drawing/2014/main" id="{0B2678C5-6EAC-9D73-AFEF-9BC1133744AA}"/>
                  </a:ext>
                </a:extLst>
              </p:cNvPr>
              <p:cNvSpPr/>
              <p:nvPr/>
            </p:nvSpPr>
            <p:spPr>
              <a:xfrm>
                <a:off x="5768975" y="5029200"/>
                <a:ext cx="220662" cy="163512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55" extrusionOk="0">
                    <a:moveTo>
                      <a:pt x="342" y="284"/>
                    </a:moveTo>
                    <a:lnTo>
                      <a:pt x="70" y="454"/>
                    </a:lnTo>
                    <a:lnTo>
                      <a:pt x="0" y="342"/>
                    </a:lnTo>
                    <a:lnTo>
                      <a:pt x="543" y="0"/>
                    </a:lnTo>
                    <a:lnTo>
                      <a:pt x="614" y="113"/>
                    </a:lnTo>
                    <a:lnTo>
                      <a:pt x="342" y="28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656;p69">
                <a:extLst>
                  <a:ext uri="{FF2B5EF4-FFF2-40B4-BE49-F238E27FC236}">
                    <a16:creationId xmlns:a16="http://schemas.microsoft.com/office/drawing/2014/main" id="{EF6C3A13-07A3-E191-E92B-80BE3AF98095}"/>
                  </a:ext>
                </a:extLst>
              </p:cNvPr>
              <p:cNvSpPr/>
              <p:nvPr/>
            </p:nvSpPr>
            <p:spPr>
              <a:xfrm>
                <a:off x="5730875" y="4884737"/>
                <a:ext cx="217487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719" extrusionOk="0">
                    <a:moveTo>
                      <a:pt x="605" y="432"/>
                    </a:moveTo>
                    <a:lnTo>
                      <a:pt x="150" y="718"/>
                    </a:lnTo>
                    <a:lnTo>
                      <a:pt x="14" y="117"/>
                    </a:lnTo>
                    <a:cubicBezTo>
                      <a:pt x="0" y="50"/>
                      <a:pt x="73" y="0"/>
                      <a:pt x="130" y="37"/>
                    </a:cubicBezTo>
                    <a:lnTo>
                      <a:pt x="605" y="43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657;p69">
                <a:extLst>
                  <a:ext uri="{FF2B5EF4-FFF2-40B4-BE49-F238E27FC236}">
                    <a16:creationId xmlns:a16="http://schemas.microsoft.com/office/drawing/2014/main" id="{0432BC02-2E85-C5B8-7E2A-5ED2430A9EEE}"/>
                  </a:ext>
                </a:extLst>
              </p:cNvPr>
              <p:cNvSpPr/>
              <p:nvPr/>
            </p:nvSpPr>
            <p:spPr>
              <a:xfrm>
                <a:off x="6465887" y="6154737"/>
                <a:ext cx="261937" cy="19684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46" extrusionOk="0">
                    <a:moveTo>
                      <a:pt x="632" y="0"/>
                    </a:moveTo>
                    <a:lnTo>
                      <a:pt x="725" y="148"/>
                    </a:lnTo>
                    <a:cubicBezTo>
                      <a:pt x="725" y="148"/>
                      <a:pt x="671" y="221"/>
                      <a:pt x="432" y="372"/>
                    </a:cubicBezTo>
                    <a:lnTo>
                      <a:pt x="422" y="378"/>
                    </a:lnTo>
                    <a:cubicBezTo>
                      <a:pt x="182" y="528"/>
                      <a:pt x="93" y="545"/>
                      <a:pt x="93" y="545"/>
                    </a:cubicBezTo>
                    <a:lnTo>
                      <a:pt x="0" y="396"/>
                    </a:lnTo>
                    <a:cubicBezTo>
                      <a:pt x="0" y="396"/>
                      <a:pt x="89" y="379"/>
                      <a:pt x="329" y="230"/>
                    </a:cubicBezTo>
                    <a:lnTo>
                      <a:pt x="339" y="224"/>
                    </a:lnTo>
                    <a:cubicBezTo>
                      <a:pt x="578" y="73"/>
                      <a:pt x="632" y="0"/>
                      <a:pt x="63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658;p69">
                <a:extLst>
                  <a:ext uri="{FF2B5EF4-FFF2-40B4-BE49-F238E27FC236}">
                    <a16:creationId xmlns:a16="http://schemas.microsoft.com/office/drawing/2014/main" id="{6DC4D408-A955-E743-AF7C-13DEA0B90369}"/>
                  </a:ext>
                </a:extLst>
              </p:cNvPr>
              <p:cNvSpPr/>
              <p:nvPr/>
            </p:nvSpPr>
            <p:spPr>
              <a:xfrm>
                <a:off x="5813425" y="5114925"/>
                <a:ext cx="881064" cy="1182683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3284" extrusionOk="0">
                    <a:moveTo>
                      <a:pt x="630" y="0"/>
                    </a:moveTo>
                    <a:lnTo>
                      <a:pt x="2448" y="2887"/>
                    </a:lnTo>
                    <a:cubicBezTo>
                      <a:pt x="2448" y="2887"/>
                      <a:pt x="2394" y="2960"/>
                      <a:pt x="2155" y="3111"/>
                    </a:cubicBezTo>
                    <a:lnTo>
                      <a:pt x="2145" y="3117"/>
                    </a:lnTo>
                    <a:cubicBezTo>
                      <a:pt x="1905" y="3266"/>
                      <a:pt x="1816" y="3283"/>
                      <a:pt x="1816" y="3283"/>
                    </a:cubicBezTo>
                    <a:lnTo>
                      <a:pt x="0" y="398"/>
                    </a:lnTo>
                    <a:cubicBezTo>
                      <a:pt x="24" y="392"/>
                      <a:pt x="118" y="361"/>
                      <a:pt x="322" y="233"/>
                    </a:cubicBezTo>
                    <a:lnTo>
                      <a:pt x="333" y="227"/>
                    </a:lnTo>
                    <a:cubicBezTo>
                      <a:pt x="571" y="76"/>
                      <a:pt x="625" y="4"/>
                      <a:pt x="625" y="4"/>
                    </a:cubicBezTo>
                    <a:lnTo>
                      <a:pt x="63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659;p69">
                <a:extLst>
                  <a:ext uri="{FF2B5EF4-FFF2-40B4-BE49-F238E27FC236}">
                    <a16:creationId xmlns:a16="http://schemas.microsoft.com/office/drawing/2014/main" id="{6EEA6860-D5D1-698E-E8EF-82A77B5B4168}"/>
                  </a:ext>
                </a:extLst>
              </p:cNvPr>
              <p:cNvSpPr/>
              <p:nvPr/>
            </p:nvSpPr>
            <p:spPr>
              <a:xfrm>
                <a:off x="5778500" y="5060950"/>
                <a:ext cx="261936" cy="19843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50" extrusionOk="0">
                    <a:moveTo>
                      <a:pt x="631" y="0"/>
                    </a:moveTo>
                    <a:lnTo>
                      <a:pt x="726" y="151"/>
                    </a:lnTo>
                    <a:lnTo>
                      <a:pt x="721" y="155"/>
                    </a:lnTo>
                    <a:cubicBezTo>
                      <a:pt x="721" y="155"/>
                      <a:pt x="667" y="227"/>
                      <a:pt x="429" y="378"/>
                    </a:cubicBezTo>
                    <a:lnTo>
                      <a:pt x="418" y="384"/>
                    </a:lnTo>
                    <a:cubicBezTo>
                      <a:pt x="214" y="512"/>
                      <a:pt x="120" y="543"/>
                      <a:pt x="96" y="549"/>
                    </a:cubicBezTo>
                    <a:lnTo>
                      <a:pt x="0" y="396"/>
                    </a:lnTo>
                    <a:lnTo>
                      <a:pt x="63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660;p69">
                <a:extLst>
                  <a:ext uri="{FF2B5EF4-FFF2-40B4-BE49-F238E27FC236}">
                    <a16:creationId xmlns:a16="http://schemas.microsoft.com/office/drawing/2014/main" id="{03FAEB09-6411-E7AD-B6D0-CA3CC96E2567}"/>
                  </a:ext>
                </a:extLst>
              </p:cNvPr>
              <p:cNvSpPr/>
              <p:nvPr/>
            </p:nvSpPr>
            <p:spPr>
              <a:xfrm>
                <a:off x="5788025" y="5064125"/>
                <a:ext cx="207962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72" extrusionOk="0">
                    <a:moveTo>
                      <a:pt x="15" y="371"/>
                    </a:moveTo>
                    <a:cubicBezTo>
                      <a:pt x="11" y="371"/>
                      <a:pt x="6" y="369"/>
                      <a:pt x="4" y="365"/>
                    </a:cubicBezTo>
                    <a:cubicBezTo>
                      <a:pt x="0" y="358"/>
                      <a:pt x="2" y="350"/>
                      <a:pt x="8" y="346"/>
                    </a:cubicBezTo>
                    <a:lnTo>
                      <a:pt x="552" y="4"/>
                    </a:lnTo>
                    <a:cubicBezTo>
                      <a:pt x="559" y="0"/>
                      <a:pt x="567" y="2"/>
                      <a:pt x="571" y="9"/>
                    </a:cubicBezTo>
                    <a:cubicBezTo>
                      <a:pt x="575" y="15"/>
                      <a:pt x="573" y="24"/>
                      <a:pt x="567" y="28"/>
                    </a:cubicBezTo>
                    <a:lnTo>
                      <a:pt x="23" y="369"/>
                    </a:lnTo>
                    <a:cubicBezTo>
                      <a:pt x="20" y="371"/>
                      <a:pt x="18" y="371"/>
                      <a:pt x="15" y="3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661;p69">
                <a:extLst>
                  <a:ext uri="{FF2B5EF4-FFF2-40B4-BE49-F238E27FC236}">
                    <a16:creationId xmlns:a16="http://schemas.microsoft.com/office/drawing/2014/main" id="{E195A8BB-CC0B-9DFC-D7F2-0A5E3FE42129}"/>
                  </a:ext>
                </a:extLst>
              </p:cNvPr>
              <p:cNvSpPr/>
              <p:nvPr/>
            </p:nvSpPr>
            <p:spPr>
              <a:xfrm>
                <a:off x="5778500" y="5033962"/>
                <a:ext cx="176212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6" extrusionOk="0">
                    <a:moveTo>
                      <a:pt x="16" y="315"/>
                    </a:moveTo>
                    <a:cubicBezTo>
                      <a:pt x="12" y="315"/>
                      <a:pt x="7" y="313"/>
                      <a:pt x="4" y="309"/>
                    </a:cubicBezTo>
                    <a:cubicBezTo>
                      <a:pt x="0" y="303"/>
                      <a:pt x="2" y="294"/>
                      <a:pt x="9" y="290"/>
                    </a:cubicBezTo>
                    <a:lnTo>
                      <a:pt x="464" y="4"/>
                    </a:lnTo>
                    <a:cubicBezTo>
                      <a:pt x="470" y="0"/>
                      <a:pt x="479" y="2"/>
                      <a:pt x="483" y="9"/>
                    </a:cubicBezTo>
                    <a:cubicBezTo>
                      <a:pt x="487" y="15"/>
                      <a:pt x="485" y="24"/>
                      <a:pt x="478" y="28"/>
                    </a:cubicBezTo>
                    <a:lnTo>
                      <a:pt x="23" y="313"/>
                    </a:lnTo>
                    <a:cubicBezTo>
                      <a:pt x="21" y="315"/>
                      <a:pt x="19" y="315"/>
                      <a:pt x="16" y="3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662;p69">
                <a:extLst>
                  <a:ext uri="{FF2B5EF4-FFF2-40B4-BE49-F238E27FC236}">
                    <a16:creationId xmlns:a16="http://schemas.microsoft.com/office/drawing/2014/main" id="{A1BAA363-0EFF-5A74-53DC-3EF55E4E5E0D}"/>
                  </a:ext>
                </a:extLst>
              </p:cNvPr>
              <p:cNvSpPr/>
              <p:nvPr/>
            </p:nvSpPr>
            <p:spPr>
              <a:xfrm>
                <a:off x="5746750" y="4897437"/>
                <a:ext cx="3016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85" h="171" extrusionOk="0">
                    <a:moveTo>
                      <a:pt x="15" y="170"/>
                    </a:moveTo>
                    <a:cubicBezTo>
                      <a:pt x="12" y="170"/>
                      <a:pt x="9" y="169"/>
                      <a:pt x="6" y="167"/>
                    </a:cubicBezTo>
                    <a:cubicBezTo>
                      <a:pt x="1" y="161"/>
                      <a:pt x="0" y="153"/>
                      <a:pt x="5" y="147"/>
                    </a:cubicBezTo>
                    <a:cubicBezTo>
                      <a:pt x="38" y="111"/>
                      <a:pt x="56" y="62"/>
                      <a:pt x="56" y="13"/>
                    </a:cubicBezTo>
                    <a:cubicBezTo>
                      <a:pt x="56" y="6"/>
                      <a:pt x="62" y="0"/>
                      <a:pt x="69" y="0"/>
                    </a:cubicBezTo>
                    <a:cubicBezTo>
                      <a:pt x="69" y="0"/>
                      <a:pt x="69" y="0"/>
                      <a:pt x="70" y="0"/>
                    </a:cubicBezTo>
                    <a:cubicBezTo>
                      <a:pt x="77" y="0"/>
                      <a:pt x="83" y="6"/>
                      <a:pt x="83" y="13"/>
                    </a:cubicBezTo>
                    <a:cubicBezTo>
                      <a:pt x="84" y="69"/>
                      <a:pt x="63" y="124"/>
                      <a:pt x="26" y="165"/>
                    </a:cubicBezTo>
                    <a:cubicBezTo>
                      <a:pt x="23" y="168"/>
                      <a:pt x="19" y="170"/>
                      <a:pt x="15" y="1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663;p69">
                <a:extLst>
                  <a:ext uri="{FF2B5EF4-FFF2-40B4-BE49-F238E27FC236}">
                    <a16:creationId xmlns:a16="http://schemas.microsoft.com/office/drawing/2014/main" id="{49FA30C2-5863-2DEA-87BC-4BBFDCB1F5B2}"/>
                  </a:ext>
                </a:extLst>
              </p:cNvPr>
              <p:cNvSpPr/>
              <p:nvPr/>
            </p:nvSpPr>
            <p:spPr>
              <a:xfrm>
                <a:off x="6442075" y="611663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426" extrusionOk="0">
                    <a:moveTo>
                      <a:pt x="15" y="425"/>
                    </a:moveTo>
                    <a:cubicBezTo>
                      <a:pt x="8" y="425"/>
                      <a:pt x="2" y="421"/>
                      <a:pt x="1" y="414"/>
                    </a:cubicBezTo>
                    <a:cubicBezTo>
                      <a:pt x="0" y="407"/>
                      <a:pt x="5" y="400"/>
                      <a:pt x="12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6" y="227"/>
                    </a:lnTo>
                    <a:cubicBezTo>
                      <a:pt x="578" y="80"/>
                      <a:pt x="634" y="8"/>
                      <a:pt x="635" y="7"/>
                    </a:cubicBezTo>
                    <a:cubicBezTo>
                      <a:pt x="639" y="1"/>
                      <a:pt x="648" y="0"/>
                      <a:pt x="654" y="4"/>
                    </a:cubicBezTo>
                    <a:cubicBezTo>
                      <a:pt x="660" y="9"/>
                      <a:pt x="661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0" y="257"/>
                    </a:lnTo>
                    <a:cubicBezTo>
                      <a:pt x="111" y="406"/>
                      <a:pt x="21" y="424"/>
                      <a:pt x="17" y="425"/>
                    </a:cubicBezTo>
                    <a:cubicBezTo>
                      <a:pt x="16" y="425"/>
                      <a:pt x="15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664;p69">
                <a:extLst>
                  <a:ext uri="{FF2B5EF4-FFF2-40B4-BE49-F238E27FC236}">
                    <a16:creationId xmlns:a16="http://schemas.microsoft.com/office/drawing/2014/main" id="{58A9298D-1E5C-2766-59DF-5FF0A9A372BD}"/>
                  </a:ext>
                </a:extLst>
              </p:cNvPr>
              <p:cNvSpPr/>
              <p:nvPr/>
            </p:nvSpPr>
            <p:spPr>
              <a:xfrm>
                <a:off x="6405562" y="605948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8"/>
                      <a:pt x="103" y="379"/>
                      <a:pt x="337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1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6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665;p69">
                <a:extLst>
                  <a:ext uri="{FF2B5EF4-FFF2-40B4-BE49-F238E27FC236}">
                    <a16:creationId xmlns:a16="http://schemas.microsoft.com/office/drawing/2014/main" id="{65026023-D243-3DB2-182C-816A4253458F}"/>
                  </a:ext>
                </a:extLst>
              </p:cNvPr>
              <p:cNvSpPr/>
              <p:nvPr/>
            </p:nvSpPr>
            <p:spPr>
              <a:xfrm>
                <a:off x="5891212" y="524510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9"/>
                      <a:pt x="103" y="380"/>
                      <a:pt x="336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2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7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666;p69">
                <a:extLst>
                  <a:ext uri="{FF2B5EF4-FFF2-40B4-BE49-F238E27FC236}">
                    <a16:creationId xmlns:a16="http://schemas.microsoft.com/office/drawing/2014/main" id="{7FA7834D-DE6B-11DC-6465-CA2FD1F3F09A}"/>
                  </a:ext>
                </a:extLst>
              </p:cNvPr>
              <p:cNvSpPr/>
              <p:nvPr/>
            </p:nvSpPr>
            <p:spPr>
              <a:xfrm>
                <a:off x="5856287" y="518795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6" extrusionOk="0">
                    <a:moveTo>
                      <a:pt x="15" y="425"/>
                    </a:moveTo>
                    <a:cubicBezTo>
                      <a:pt x="9" y="425"/>
                      <a:pt x="3" y="421"/>
                      <a:pt x="2" y="414"/>
                    </a:cubicBezTo>
                    <a:cubicBezTo>
                      <a:pt x="0" y="407"/>
                      <a:pt x="5" y="400"/>
                      <a:pt x="13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7" y="227"/>
                    </a:lnTo>
                    <a:cubicBezTo>
                      <a:pt x="579" y="80"/>
                      <a:pt x="635" y="8"/>
                      <a:pt x="635" y="7"/>
                    </a:cubicBezTo>
                    <a:cubicBezTo>
                      <a:pt x="640" y="1"/>
                      <a:pt x="649" y="0"/>
                      <a:pt x="655" y="4"/>
                    </a:cubicBezTo>
                    <a:cubicBezTo>
                      <a:pt x="661" y="9"/>
                      <a:pt x="662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1" y="257"/>
                    </a:lnTo>
                    <a:cubicBezTo>
                      <a:pt x="112" y="406"/>
                      <a:pt x="21" y="424"/>
                      <a:pt x="18" y="425"/>
                    </a:cubicBezTo>
                    <a:cubicBezTo>
                      <a:pt x="17" y="425"/>
                      <a:pt x="16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667;p69">
                <a:extLst>
                  <a:ext uri="{FF2B5EF4-FFF2-40B4-BE49-F238E27FC236}">
                    <a16:creationId xmlns:a16="http://schemas.microsoft.com/office/drawing/2014/main" id="{F43C2980-593D-58D6-F7BA-70272C6D4187}"/>
                  </a:ext>
                </a:extLst>
              </p:cNvPr>
              <p:cNvSpPr/>
              <p:nvPr/>
            </p:nvSpPr>
            <p:spPr>
              <a:xfrm>
                <a:off x="6005512" y="5357812"/>
                <a:ext cx="536575" cy="760411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114" extrusionOk="0">
                    <a:moveTo>
                      <a:pt x="342" y="85"/>
                    </a:moveTo>
                    <a:lnTo>
                      <a:pt x="1439" y="1826"/>
                    </a:lnTo>
                    <a:cubicBezTo>
                      <a:pt x="1489" y="1906"/>
                      <a:pt x="1465" y="2013"/>
                      <a:pt x="1385" y="2063"/>
                    </a:cubicBezTo>
                    <a:cubicBezTo>
                      <a:pt x="1305" y="2113"/>
                      <a:pt x="1198" y="2089"/>
                      <a:pt x="1148" y="2009"/>
                    </a:cubicBezTo>
                    <a:lnTo>
                      <a:pt x="50" y="268"/>
                    </a:lnTo>
                    <a:cubicBezTo>
                      <a:pt x="0" y="188"/>
                      <a:pt x="24" y="82"/>
                      <a:pt x="104" y="31"/>
                    </a:cubicBezTo>
                    <a:cubicBezTo>
                      <a:pt x="145" y="6"/>
                      <a:pt x="191" y="0"/>
                      <a:pt x="234" y="9"/>
                    </a:cubicBezTo>
                    <a:cubicBezTo>
                      <a:pt x="277" y="19"/>
                      <a:pt x="316" y="45"/>
                      <a:pt x="342" y="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2668;p69">
              <a:extLst>
                <a:ext uri="{FF2B5EF4-FFF2-40B4-BE49-F238E27FC236}">
                  <a16:creationId xmlns:a16="http://schemas.microsoft.com/office/drawing/2014/main" id="{871975BD-297B-F3F1-EFB9-511FD64BCC4A}"/>
                </a:ext>
              </a:extLst>
            </p:cNvPr>
            <p:cNvGrpSpPr/>
            <p:nvPr/>
          </p:nvGrpSpPr>
          <p:grpSpPr>
            <a:xfrm rot="2391245">
              <a:off x="7250164" y="2793725"/>
              <a:ext cx="791655" cy="2111783"/>
              <a:chOff x="8008937" y="4760912"/>
              <a:chExt cx="601660" cy="1604962"/>
            </a:xfrm>
          </p:grpSpPr>
          <p:sp>
            <p:nvSpPr>
              <p:cNvPr id="35" name="Google Shape;2669;p69">
                <a:extLst>
                  <a:ext uri="{FF2B5EF4-FFF2-40B4-BE49-F238E27FC236}">
                    <a16:creationId xmlns:a16="http://schemas.microsoft.com/office/drawing/2014/main" id="{E047A5A1-BD55-4449-6A3C-6D89F7A99F3F}"/>
                  </a:ext>
                </a:extLst>
              </p:cNvPr>
              <p:cNvSpPr/>
              <p:nvPr/>
            </p:nvSpPr>
            <p:spPr>
              <a:xfrm>
                <a:off x="8010525" y="5105400"/>
                <a:ext cx="325438" cy="134937"/>
              </a:xfrm>
              <a:custGeom>
                <a:avLst/>
                <a:gdLst/>
                <a:ahLst/>
                <a:cxnLst/>
                <a:rect l="l" t="t" r="r" b="b"/>
                <a:pathLst>
                  <a:path w="905" h="376" extrusionOk="0">
                    <a:moveTo>
                      <a:pt x="891" y="95"/>
                    </a:moveTo>
                    <a:lnTo>
                      <a:pt x="904" y="147"/>
                    </a:lnTo>
                    <a:lnTo>
                      <a:pt x="883" y="153"/>
                    </a:lnTo>
                    <a:lnTo>
                      <a:pt x="458" y="261"/>
                    </a:lnTo>
                    <a:lnTo>
                      <a:pt x="34" y="369"/>
                    </a:lnTo>
                    <a:lnTo>
                      <a:pt x="13" y="375"/>
                    </a:lnTo>
                    <a:lnTo>
                      <a:pt x="0" y="323"/>
                    </a:lnTo>
                    <a:lnTo>
                      <a:pt x="32" y="314"/>
                    </a:lnTo>
                    <a:lnTo>
                      <a:pt x="5" y="211"/>
                    </a:lnTo>
                    <a:lnTo>
                      <a:pt x="61" y="196"/>
                    </a:lnTo>
                    <a:lnTo>
                      <a:pt x="419" y="105"/>
                    </a:lnTo>
                    <a:lnTo>
                      <a:pt x="776" y="14"/>
                    </a:lnTo>
                    <a:lnTo>
                      <a:pt x="833" y="0"/>
                    </a:lnTo>
                    <a:lnTo>
                      <a:pt x="859" y="104"/>
                    </a:lnTo>
                    <a:lnTo>
                      <a:pt x="891" y="9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670;p69">
                <a:extLst>
                  <a:ext uri="{FF2B5EF4-FFF2-40B4-BE49-F238E27FC236}">
                    <a16:creationId xmlns:a16="http://schemas.microsoft.com/office/drawing/2014/main" id="{B9A2F2F4-C184-16F9-D516-9787F7497C78}"/>
                  </a:ext>
                </a:extLst>
              </p:cNvPr>
              <p:cNvSpPr/>
              <p:nvPr/>
            </p:nvSpPr>
            <p:spPr>
              <a:xfrm>
                <a:off x="8021637" y="5160962"/>
                <a:ext cx="588960" cy="1162049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3230" extrusionOk="0">
                    <a:moveTo>
                      <a:pt x="1545" y="3051"/>
                    </a:moveTo>
                    <a:cubicBezTo>
                      <a:pt x="1481" y="3082"/>
                      <a:pt x="1376" y="3123"/>
                      <a:pt x="1204" y="3167"/>
                    </a:cubicBezTo>
                    <a:cubicBezTo>
                      <a:pt x="1005" y="3218"/>
                      <a:pt x="885" y="3229"/>
                      <a:pt x="818" y="3229"/>
                    </a:cubicBezTo>
                    <a:cubicBezTo>
                      <a:pt x="763" y="3229"/>
                      <a:pt x="743" y="3222"/>
                      <a:pt x="743" y="3222"/>
                    </a:cubicBezTo>
                    <a:lnTo>
                      <a:pt x="0" y="216"/>
                    </a:lnTo>
                    <a:lnTo>
                      <a:pt x="424" y="108"/>
                    </a:lnTo>
                    <a:lnTo>
                      <a:pt x="849" y="0"/>
                    </a:lnTo>
                    <a:lnTo>
                      <a:pt x="1635" y="2995"/>
                    </a:lnTo>
                    <a:cubicBezTo>
                      <a:pt x="1635" y="2995"/>
                      <a:pt x="1616" y="3017"/>
                      <a:pt x="1545" y="30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671;p69">
                <a:extLst>
                  <a:ext uri="{FF2B5EF4-FFF2-40B4-BE49-F238E27FC236}">
                    <a16:creationId xmlns:a16="http://schemas.microsoft.com/office/drawing/2014/main" id="{0AE8F81F-764E-3F1B-E2BC-51B559B67835}"/>
                  </a:ext>
                </a:extLst>
              </p:cNvPr>
              <p:cNvSpPr/>
              <p:nvPr/>
            </p:nvSpPr>
            <p:spPr>
              <a:xfrm>
                <a:off x="8012112" y="4868862"/>
                <a:ext cx="277812" cy="307976"/>
              </a:xfrm>
              <a:custGeom>
                <a:avLst/>
                <a:gdLst/>
                <a:ahLst/>
                <a:cxnLst/>
                <a:rect l="l" t="t" r="r" b="b"/>
                <a:pathLst>
                  <a:path w="772" h="857" extrusionOk="0">
                    <a:moveTo>
                      <a:pt x="715" y="452"/>
                    </a:moveTo>
                    <a:lnTo>
                      <a:pt x="771" y="674"/>
                    </a:lnTo>
                    <a:lnTo>
                      <a:pt x="414" y="765"/>
                    </a:lnTo>
                    <a:lnTo>
                      <a:pt x="56" y="856"/>
                    </a:lnTo>
                    <a:lnTo>
                      <a:pt x="0" y="635"/>
                    </a:lnTo>
                    <a:cubicBezTo>
                      <a:pt x="213" y="580"/>
                      <a:pt x="87" y="71"/>
                      <a:pt x="87" y="71"/>
                    </a:cubicBezTo>
                    <a:lnTo>
                      <a:pt x="121" y="63"/>
                    </a:lnTo>
                    <a:lnTo>
                      <a:pt x="228" y="36"/>
                    </a:lnTo>
                    <a:lnTo>
                      <a:pt x="346" y="6"/>
                    </a:lnTo>
                    <a:lnTo>
                      <a:pt x="368" y="0"/>
                    </a:lnTo>
                    <a:cubicBezTo>
                      <a:pt x="368" y="0"/>
                      <a:pt x="502" y="507"/>
                      <a:pt x="715" y="452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672;p69">
                <a:extLst>
                  <a:ext uri="{FF2B5EF4-FFF2-40B4-BE49-F238E27FC236}">
                    <a16:creationId xmlns:a16="http://schemas.microsoft.com/office/drawing/2014/main" id="{0B5D9D28-BB12-1EF8-87D0-95AD0111A240}"/>
                  </a:ext>
                </a:extLst>
              </p:cNvPr>
              <p:cNvSpPr/>
              <p:nvPr/>
            </p:nvSpPr>
            <p:spPr>
              <a:xfrm>
                <a:off x="8316912" y="6259512"/>
                <a:ext cx="271463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97" extrusionOk="0">
                    <a:moveTo>
                      <a:pt x="727" y="0"/>
                    </a:moveTo>
                    <a:lnTo>
                      <a:pt x="753" y="102"/>
                    </a:lnTo>
                    <a:cubicBezTo>
                      <a:pt x="385" y="296"/>
                      <a:pt x="27" y="287"/>
                      <a:pt x="27" y="287"/>
                    </a:cubicBezTo>
                    <a:lnTo>
                      <a:pt x="0" y="178"/>
                    </a:lnTo>
                    <a:lnTo>
                      <a:pt x="0" y="178"/>
                    </a:lnTo>
                    <a:cubicBezTo>
                      <a:pt x="67" y="178"/>
                      <a:pt x="187" y="167"/>
                      <a:pt x="386" y="116"/>
                    </a:cubicBezTo>
                    <a:cubicBezTo>
                      <a:pt x="558" y="72"/>
                      <a:pt x="663" y="31"/>
                      <a:pt x="72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673;p69">
                <a:extLst>
                  <a:ext uri="{FF2B5EF4-FFF2-40B4-BE49-F238E27FC236}">
                    <a16:creationId xmlns:a16="http://schemas.microsoft.com/office/drawing/2014/main" id="{A3F0A4C3-2CDA-5558-F042-487F563E6032}"/>
                  </a:ext>
                </a:extLst>
              </p:cNvPr>
              <p:cNvSpPr/>
              <p:nvPr/>
            </p:nvSpPr>
            <p:spPr>
              <a:xfrm>
                <a:off x="8035925" y="4760912"/>
                <a:ext cx="100012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63" extrusionOk="0">
                    <a:moveTo>
                      <a:pt x="200" y="0"/>
                    </a:moveTo>
                    <a:lnTo>
                      <a:pt x="278" y="305"/>
                    </a:lnTo>
                    <a:lnTo>
                      <a:pt x="160" y="335"/>
                    </a:lnTo>
                    <a:lnTo>
                      <a:pt x="53" y="362"/>
                    </a:lnTo>
                    <a:lnTo>
                      <a:pt x="0" y="155"/>
                    </a:lnTo>
                    <a:lnTo>
                      <a:pt x="20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674;p69">
                <a:extLst>
                  <a:ext uri="{FF2B5EF4-FFF2-40B4-BE49-F238E27FC236}">
                    <a16:creationId xmlns:a16="http://schemas.microsoft.com/office/drawing/2014/main" id="{871070DF-76E4-A96B-5ABB-9F04231C382D}"/>
                  </a:ext>
                </a:extLst>
              </p:cNvPr>
              <p:cNvSpPr/>
              <p:nvPr/>
            </p:nvSpPr>
            <p:spPr>
              <a:xfrm>
                <a:off x="8072437" y="5278437"/>
                <a:ext cx="244475" cy="92392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2566" extrusionOk="0">
                    <a:moveTo>
                      <a:pt x="661" y="2565"/>
                    </a:moveTo>
                    <a:cubicBezTo>
                      <a:pt x="655" y="2565"/>
                      <a:pt x="650" y="2561"/>
                      <a:pt x="648" y="2555"/>
                    </a:cubicBezTo>
                    <a:lnTo>
                      <a:pt x="2" y="19"/>
                    </a:lnTo>
                    <a:cubicBezTo>
                      <a:pt x="0" y="11"/>
                      <a:pt x="4" y="4"/>
                      <a:pt x="12" y="2"/>
                    </a:cubicBezTo>
                    <a:cubicBezTo>
                      <a:pt x="19" y="0"/>
                      <a:pt x="27" y="4"/>
                      <a:pt x="28" y="12"/>
                    </a:cubicBezTo>
                    <a:lnTo>
                      <a:pt x="675" y="2548"/>
                    </a:lnTo>
                    <a:cubicBezTo>
                      <a:pt x="677" y="2555"/>
                      <a:pt x="672" y="2563"/>
                      <a:pt x="665" y="2565"/>
                    </a:cubicBezTo>
                    <a:cubicBezTo>
                      <a:pt x="664" y="2565"/>
                      <a:pt x="663" y="2565"/>
                      <a:pt x="661" y="25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675;p69">
                <a:extLst>
                  <a:ext uri="{FF2B5EF4-FFF2-40B4-BE49-F238E27FC236}">
                    <a16:creationId xmlns:a16="http://schemas.microsoft.com/office/drawing/2014/main" id="{E52E28E0-1106-520F-F609-357CF522BD8B}"/>
                  </a:ext>
                </a:extLst>
              </p:cNvPr>
              <p:cNvSpPr/>
              <p:nvPr/>
            </p:nvSpPr>
            <p:spPr>
              <a:xfrm>
                <a:off x="8121650" y="5229225"/>
                <a:ext cx="392111" cy="1015998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2822" extrusionOk="0">
                    <a:moveTo>
                      <a:pt x="451" y="147"/>
                    </a:moveTo>
                    <a:lnTo>
                      <a:pt x="1067" y="2565"/>
                    </a:lnTo>
                    <a:cubicBezTo>
                      <a:pt x="1090" y="2656"/>
                      <a:pt x="1034" y="2750"/>
                      <a:pt x="943" y="2773"/>
                    </a:cubicBezTo>
                    <a:lnTo>
                      <a:pt x="848" y="2797"/>
                    </a:lnTo>
                    <a:cubicBezTo>
                      <a:pt x="757" y="2821"/>
                      <a:pt x="663" y="2765"/>
                      <a:pt x="639" y="2674"/>
                    </a:cubicBezTo>
                    <a:lnTo>
                      <a:pt x="23" y="256"/>
                    </a:lnTo>
                    <a:cubicBezTo>
                      <a:pt x="0" y="164"/>
                      <a:pt x="56" y="70"/>
                      <a:pt x="147" y="47"/>
                    </a:cubicBezTo>
                    <a:lnTo>
                      <a:pt x="242" y="23"/>
                    </a:lnTo>
                    <a:cubicBezTo>
                      <a:pt x="333" y="0"/>
                      <a:pt x="427" y="55"/>
                      <a:pt x="451" y="14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676;p69">
                <a:extLst>
                  <a:ext uri="{FF2B5EF4-FFF2-40B4-BE49-F238E27FC236}">
                    <a16:creationId xmlns:a16="http://schemas.microsoft.com/office/drawing/2014/main" id="{4AE3492F-D56C-00C0-0F05-B380C5E7CE33}"/>
                  </a:ext>
                </a:extLst>
              </p:cNvPr>
              <p:cNvSpPr/>
              <p:nvPr/>
            </p:nvSpPr>
            <p:spPr>
              <a:xfrm>
                <a:off x="8008937" y="5032375"/>
                <a:ext cx="26511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210" extrusionOk="0">
                    <a:moveTo>
                      <a:pt x="15" y="209"/>
                    </a:moveTo>
                    <a:cubicBezTo>
                      <a:pt x="9" y="209"/>
                      <a:pt x="4" y="204"/>
                      <a:pt x="2" y="198"/>
                    </a:cubicBezTo>
                    <a:cubicBezTo>
                      <a:pt x="0" y="191"/>
                      <a:pt x="5" y="183"/>
                      <a:pt x="12" y="182"/>
                    </a:cubicBezTo>
                    <a:lnTo>
                      <a:pt x="719" y="1"/>
                    </a:lnTo>
                    <a:cubicBezTo>
                      <a:pt x="726" y="0"/>
                      <a:pt x="733" y="4"/>
                      <a:pt x="735" y="11"/>
                    </a:cubicBezTo>
                    <a:cubicBezTo>
                      <a:pt x="737" y="19"/>
                      <a:pt x="733" y="26"/>
                      <a:pt x="725" y="28"/>
                    </a:cubicBezTo>
                    <a:lnTo>
                      <a:pt x="19" y="208"/>
                    </a:lnTo>
                    <a:cubicBezTo>
                      <a:pt x="18" y="208"/>
                      <a:pt x="16" y="209"/>
                      <a:pt x="15" y="20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677;p69">
                <a:extLst>
                  <a:ext uri="{FF2B5EF4-FFF2-40B4-BE49-F238E27FC236}">
                    <a16:creationId xmlns:a16="http://schemas.microsoft.com/office/drawing/2014/main" id="{127B73BB-97CD-66DB-DA9E-39A2B76E7557}"/>
                  </a:ext>
                </a:extLst>
              </p:cNvPr>
              <p:cNvSpPr/>
              <p:nvPr/>
            </p:nvSpPr>
            <p:spPr>
              <a:xfrm>
                <a:off x="8032750" y="4764087"/>
                <a:ext cx="80962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5" extrusionOk="0">
                    <a:moveTo>
                      <a:pt x="15" y="174"/>
                    </a:moveTo>
                    <a:cubicBezTo>
                      <a:pt x="15" y="174"/>
                      <a:pt x="15" y="174"/>
                      <a:pt x="14" y="174"/>
                    </a:cubicBezTo>
                    <a:cubicBezTo>
                      <a:pt x="7" y="174"/>
                      <a:pt x="0" y="168"/>
                      <a:pt x="0" y="160"/>
                    </a:cubicBezTo>
                    <a:cubicBezTo>
                      <a:pt x="1" y="152"/>
                      <a:pt x="7" y="146"/>
                      <a:pt x="14" y="146"/>
                    </a:cubicBezTo>
                    <a:cubicBezTo>
                      <a:pt x="15" y="146"/>
                      <a:pt x="15" y="146"/>
                      <a:pt x="15" y="146"/>
                    </a:cubicBezTo>
                    <a:cubicBezTo>
                      <a:pt x="55" y="146"/>
                      <a:pt x="95" y="133"/>
                      <a:pt x="127" y="109"/>
                    </a:cubicBezTo>
                    <a:cubicBezTo>
                      <a:pt x="159" y="85"/>
                      <a:pt x="183" y="50"/>
                      <a:pt x="194" y="11"/>
                    </a:cubicBezTo>
                    <a:cubicBezTo>
                      <a:pt x="196" y="4"/>
                      <a:pt x="203" y="0"/>
                      <a:pt x="211" y="2"/>
                    </a:cubicBezTo>
                    <a:cubicBezTo>
                      <a:pt x="218" y="4"/>
                      <a:pt x="222" y="11"/>
                      <a:pt x="220" y="19"/>
                    </a:cubicBezTo>
                    <a:cubicBezTo>
                      <a:pt x="208" y="63"/>
                      <a:pt x="180" y="103"/>
                      <a:pt x="143" y="131"/>
                    </a:cubicBezTo>
                    <a:cubicBezTo>
                      <a:pt x="107" y="159"/>
                      <a:pt x="61" y="174"/>
                      <a:pt x="15" y="1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2678;p69">
              <a:extLst>
                <a:ext uri="{FF2B5EF4-FFF2-40B4-BE49-F238E27FC236}">
                  <a16:creationId xmlns:a16="http://schemas.microsoft.com/office/drawing/2014/main" id="{0D1B8A01-F2C4-0BC7-D49A-F3994C188AAB}"/>
                </a:ext>
              </a:extLst>
            </p:cNvPr>
            <p:cNvSpPr/>
            <p:nvPr/>
          </p:nvSpPr>
          <p:spPr>
            <a:xfrm>
              <a:off x="6544707" y="420803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79;p69">
              <a:extLst>
                <a:ext uri="{FF2B5EF4-FFF2-40B4-BE49-F238E27FC236}">
                  <a16:creationId xmlns:a16="http://schemas.microsoft.com/office/drawing/2014/main" id="{1745CE0A-D8AD-B041-E0EE-EFC9720037A7}"/>
                </a:ext>
              </a:extLst>
            </p:cNvPr>
            <p:cNvSpPr/>
            <p:nvPr/>
          </p:nvSpPr>
          <p:spPr>
            <a:xfrm>
              <a:off x="5882902" y="3284760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0;p69">
              <a:extLst>
                <a:ext uri="{FF2B5EF4-FFF2-40B4-BE49-F238E27FC236}">
                  <a16:creationId xmlns:a16="http://schemas.microsoft.com/office/drawing/2014/main" id="{44D6652C-42CE-FDE7-B75E-5B970B8B64AD}"/>
                </a:ext>
              </a:extLst>
            </p:cNvPr>
            <p:cNvSpPr/>
            <p:nvPr/>
          </p:nvSpPr>
          <p:spPr>
            <a:xfrm>
              <a:off x="4828041" y="1462611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2681;p69">
              <a:extLst>
                <a:ext uri="{FF2B5EF4-FFF2-40B4-BE49-F238E27FC236}">
                  <a16:creationId xmlns:a16="http://schemas.microsoft.com/office/drawing/2014/main" id="{0F6AC8EB-220F-F617-6987-6559E40FB423}"/>
                </a:ext>
              </a:extLst>
            </p:cNvPr>
            <p:cNvGrpSpPr/>
            <p:nvPr/>
          </p:nvGrpSpPr>
          <p:grpSpPr>
            <a:xfrm>
              <a:off x="7062300" y="1938970"/>
              <a:ext cx="717025" cy="764399"/>
              <a:chOff x="7062300" y="1938970"/>
              <a:chExt cx="717025" cy="764399"/>
            </a:xfrm>
          </p:grpSpPr>
          <p:sp>
            <p:nvSpPr>
              <p:cNvPr id="32" name="Google Shape;2682;p69">
                <a:extLst>
                  <a:ext uri="{FF2B5EF4-FFF2-40B4-BE49-F238E27FC236}">
                    <a16:creationId xmlns:a16="http://schemas.microsoft.com/office/drawing/2014/main" id="{1479693A-0E2F-56B2-3FA6-E1657F038635}"/>
                  </a:ext>
                </a:extLst>
              </p:cNvPr>
              <p:cNvSpPr/>
              <p:nvPr/>
            </p:nvSpPr>
            <p:spPr>
              <a:xfrm>
                <a:off x="7062300" y="2017891"/>
                <a:ext cx="574971" cy="685478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339" extrusionOk="0">
                    <a:moveTo>
                      <a:pt x="485" y="0"/>
                    </a:moveTo>
                    <a:lnTo>
                      <a:pt x="1124" y="1011"/>
                    </a:lnTo>
                    <a:lnTo>
                      <a:pt x="750" y="1122"/>
                    </a:lnTo>
                    <a:lnTo>
                      <a:pt x="647" y="922"/>
                    </a:lnTo>
                    <a:lnTo>
                      <a:pt x="364" y="1006"/>
                    </a:lnTo>
                    <a:lnTo>
                      <a:pt x="379" y="1231"/>
                    </a:lnTo>
                    <a:lnTo>
                      <a:pt x="19" y="1338"/>
                    </a:lnTo>
                    <a:lnTo>
                      <a:pt x="0" y="144"/>
                    </a:lnTo>
                    <a:lnTo>
                      <a:pt x="485" y="0"/>
                    </a:lnTo>
                    <a:close/>
                    <a:moveTo>
                      <a:pt x="551" y="735"/>
                    </a:moveTo>
                    <a:lnTo>
                      <a:pt x="307" y="283"/>
                    </a:lnTo>
                    <a:lnTo>
                      <a:pt x="339" y="798"/>
                    </a:lnTo>
                    <a:lnTo>
                      <a:pt x="551" y="7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683;p69">
                <a:extLst>
                  <a:ext uri="{FF2B5EF4-FFF2-40B4-BE49-F238E27FC236}">
                    <a16:creationId xmlns:a16="http://schemas.microsoft.com/office/drawing/2014/main" id="{5CAB7196-0E9A-360E-51DB-24FA52BBDCCE}"/>
                  </a:ext>
                </a:extLst>
              </p:cNvPr>
              <p:cNvSpPr/>
              <p:nvPr/>
            </p:nvSpPr>
            <p:spPr>
              <a:xfrm>
                <a:off x="7084848" y="2119359"/>
                <a:ext cx="36077" cy="523131"/>
              </a:xfrm>
              <a:custGeom>
                <a:avLst/>
                <a:gdLst/>
                <a:ahLst/>
                <a:cxnLst/>
                <a:rect l="l" t="t" r="r" b="b"/>
                <a:pathLst>
                  <a:path w="71" h="1022" extrusionOk="0">
                    <a:moveTo>
                      <a:pt x="52" y="1021"/>
                    </a:moveTo>
                    <a:lnTo>
                      <a:pt x="52" y="1021"/>
                    </a:lnTo>
                    <a:cubicBezTo>
                      <a:pt x="43" y="1021"/>
                      <a:pt x="36" y="1014"/>
                      <a:pt x="35" y="1005"/>
                    </a:cubicBezTo>
                    <a:lnTo>
                      <a:pt x="0" y="19"/>
                    </a:lnTo>
                    <a:lnTo>
                      <a:pt x="0" y="19"/>
                    </a:lnTo>
                    <a:cubicBezTo>
                      <a:pt x="0" y="9"/>
                      <a:pt x="8" y="1"/>
                      <a:pt x="18" y="1"/>
                    </a:cubicBezTo>
                    <a:lnTo>
                      <a:pt x="18" y="1"/>
                    </a:lnTo>
                    <a:cubicBezTo>
                      <a:pt x="27" y="0"/>
                      <a:pt x="36" y="7"/>
                      <a:pt x="37" y="18"/>
                    </a:cubicBezTo>
                    <a:lnTo>
                      <a:pt x="69" y="1003"/>
                    </a:lnTo>
                    <a:lnTo>
                      <a:pt x="69" y="1003"/>
                    </a:lnTo>
                    <a:cubicBezTo>
                      <a:pt x="70" y="1013"/>
                      <a:pt x="63" y="1020"/>
                      <a:pt x="52" y="10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684;p69">
                <a:extLst>
                  <a:ext uri="{FF2B5EF4-FFF2-40B4-BE49-F238E27FC236}">
                    <a16:creationId xmlns:a16="http://schemas.microsoft.com/office/drawing/2014/main" id="{7F854F7C-0C05-858E-9F71-9AE45C526E29}"/>
                  </a:ext>
                </a:extLst>
              </p:cNvPr>
              <p:cNvSpPr/>
              <p:nvPr/>
            </p:nvSpPr>
            <p:spPr>
              <a:xfrm>
                <a:off x="7465908" y="1938970"/>
                <a:ext cx="313417" cy="317936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20" extrusionOk="0">
                    <a:moveTo>
                      <a:pt x="561" y="143"/>
                    </a:moveTo>
                    <a:lnTo>
                      <a:pt x="610" y="317"/>
                    </a:lnTo>
                    <a:lnTo>
                      <a:pt x="419" y="371"/>
                    </a:lnTo>
                    <a:lnTo>
                      <a:pt x="475" y="567"/>
                    </a:lnTo>
                    <a:lnTo>
                      <a:pt x="293" y="619"/>
                    </a:lnTo>
                    <a:lnTo>
                      <a:pt x="239" y="423"/>
                    </a:lnTo>
                    <a:lnTo>
                      <a:pt x="49" y="477"/>
                    </a:lnTo>
                    <a:lnTo>
                      <a:pt x="0" y="301"/>
                    </a:lnTo>
                    <a:lnTo>
                      <a:pt x="189" y="247"/>
                    </a:lnTo>
                    <a:lnTo>
                      <a:pt x="135" y="53"/>
                    </a:lnTo>
                    <a:lnTo>
                      <a:pt x="317" y="0"/>
                    </a:lnTo>
                    <a:lnTo>
                      <a:pt x="372" y="196"/>
                    </a:lnTo>
                    <a:lnTo>
                      <a:pt x="561" y="14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2685;p69">
              <a:extLst>
                <a:ext uri="{FF2B5EF4-FFF2-40B4-BE49-F238E27FC236}">
                  <a16:creationId xmlns:a16="http://schemas.microsoft.com/office/drawing/2014/main" id="{288987D4-8271-ECC5-8645-66AEE26EBCF1}"/>
                </a:ext>
              </a:extLst>
            </p:cNvPr>
            <p:cNvGrpSpPr/>
            <p:nvPr/>
          </p:nvGrpSpPr>
          <p:grpSpPr>
            <a:xfrm>
              <a:off x="5524713" y="3736362"/>
              <a:ext cx="481013" cy="523874"/>
              <a:chOff x="4810125" y="3008312"/>
              <a:chExt cx="481013" cy="523874"/>
            </a:xfrm>
          </p:grpSpPr>
          <p:sp>
            <p:nvSpPr>
              <p:cNvPr id="21" name="Google Shape;2686;p69">
                <a:extLst>
                  <a:ext uri="{FF2B5EF4-FFF2-40B4-BE49-F238E27FC236}">
                    <a16:creationId xmlns:a16="http://schemas.microsoft.com/office/drawing/2014/main" id="{7475FF29-A091-11D7-29C2-5C1B9E359B0E}"/>
                  </a:ext>
                </a:extLst>
              </p:cNvPr>
              <p:cNvSpPr/>
              <p:nvPr/>
            </p:nvSpPr>
            <p:spPr>
              <a:xfrm>
                <a:off x="4816475" y="3008312"/>
                <a:ext cx="465138" cy="423863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76" extrusionOk="0">
                    <a:moveTo>
                      <a:pt x="618" y="159"/>
                    </a:moveTo>
                    <a:cubicBezTo>
                      <a:pt x="618" y="159"/>
                      <a:pt x="628" y="210"/>
                      <a:pt x="657" y="269"/>
                    </a:cubicBezTo>
                    <a:cubicBezTo>
                      <a:pt x="660" y="275"/>
                      <a:pt x="663" y="280"/>
                      <a:pt x="667" y="286"/>
                    </a:cubicBezTo>
                    <a:cubicBezTo>
                      <a:pt x="689" y="326"/>
                      <a:pt x="721" y="368"/>
                      <a:pt x="764" y="397"/>
                    </a:cubicBezTo>
                    <a:cubicBezTo>
                      <a:pt x="876" y="471"/>
                      <a:pt x="993" y="409"/>
                      <a:pt x="993" y="409"/>
                    </a:cubicBezTo>
                    <a:lnTo>
                      <a:pt x="1290" y="606"/>
                    </a:lnTo>
                    <a:lnTo>
                      <a:pt x="912" y="1175"/>
                    </a:lnTo>
                    <a:lnTo>
                      <a:pt x="616" y="978"/>
                    </a:lnTo>
                    <a:cubicBezTo>
                      <a:pt x="616" y="978"/>
                      <a:pt x="627" y="846"/>
                      <a:pt x="516" y="771"/>
                    </a:cubicBezTo>
                    <a:cubicBezTo>
                      <a:pt x="404" y="697"/>
                      <a:pt x="240" y="728"/>
                      <a:pt x="240" y="728"/>
                    </a:cubicBezTo>
                    <a:lnTo>
                      <a:pt x="0" y="568"/>
                    </a:lnTo>
                    <a:lnTo>
                      <a:pt x="378" y="0"/>
                    </a:lnTo>
                    <a:lnTo>
                      <a:pt x="618" y="159"/>
                    </a:lnTo>
                    <a:close/>
                    <a:moveTo>
                      <a:pt x="959" y="985"/>
                    </a:moveTo>
                    <a:lnTo>
                      <a:pt x="994" y="932"/>
                    </a:lnTo>
                    <a:lnTo>
                      <a:pt x="1142" y="709"/>
                    </a:lnTo>
                    <a:lnTo>
                      <a:pt x="340" y="176"/>
                    </a:lnTo>
                    <a:lnTo>
                      <a:pt x="192" y="399"/>
                    </a:lnTo>
                    <a:lnTo>
                      <a:pt x="157" y="452"/>
                    </a:lnTo>
                    <a:lnTo>
                      <a:pt x="959" y="9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687;p69">
                <a:extLst>
                  <a:ext uri="{FF2B5EF4-FFF2-40B4-BE49-F238E27FC236}">
                    <a16:creationId xmlns:a16="http://schemas.microsoft.com/office/drawing/2014/main" id="{C325AC7B-3E14-23EF-CDD1-5DBFD0DE4EF8}"/>
                  </a:ext>
                </a:extLst>
              </p:cNvPr>
              <p:cNvSpPr/>
              <p:nvPr/>
            </p:nvSpPr>
            <p:spPr>
              <a:xfrm>
                <a:off x="4816475" y="3213100"/>
                <a:ext cx="22542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547" extrusionOk="0">
                    <a:moveTo>
                      <a:pt x="0" y="0"/>
                    </a:moveTo>
                    <a:lnTo>
                      <a:pt x="23" y="278"/>
                    </a:lnTo>
                    <a:lnTo>
                      <a:pt x="262" y="437"/>
                    </a:lnTo>
                    <a:cubicBezTo>
                      <a:pt x="262" y="437"/>
                      <a:pt x="427" y="406"/>
                      <a:pt x="539" y="481"/>
                    </a:cubicBezTo>
                    <a:cubicBezTo>
                      <a:pt x="568" y="500"/>
                      <a:pt x="588" y="523"/>
                      <a:pt x="603" y="546"/>
                    </a:cubicBezTo>
                    <a:lnTo>
                      <a:pt x="616" y="410"/>
                    </a:lnTo>
                    <a:cubicBezTo>
                      <a:pt x="616" y="410"/>
                      <a:pt x="627" y="278"/>
                      <a:pt x="516" y="203"/>
                    </a:cubicBezTo>
                    <a:cubicBezTo>
                      <a:pt x="404" y="129"/>
                      <a:pt x="240" y="160"/>
                      <a:pt x="240" y="16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688;p69">
                <a:extLst>
                  <a:ext uri="{FF2B5EF4-FFF2-40B4-BE49-F238E27FC236}">
                    <a16:creationId xmlns:a16="http://schemas.microsoft.com/office/drawing/2014/main" id="{A88129C0-4C68-9FDF-10E0-74E081F5FFCE}"/>
                  </a:ext>
                </a:extLst>
              </p:cNvPr>
              <p:cNvSpPr/>
              <p:nvPr/>
            </p:nvSpPr>
            <p:spPr>
              <a:xfrm>
                <a:off x="4873625" y="3152775"/>
                <a:ext cx="301626" cy="211137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87" extrusionOk="0">
                    <a:moveTo>
                      <a:pt x="819" y="559"/>
                    </a:moveTo>
                    <a:lnTo>
                      <a:pt x="802" y="586"/>
                    </a:lnTo>
                    <a:lnTo>
                      <a:pt x="0" y="53"/>
                    </a:lnTo>
                    <a:lnTo>
                      <a:pt x="35" y="0"/>
                    </a:lnTo>
                    <a:lnTo>
                      <a:pt x="837" y="533"/>
                    </a:lnTo>
                    <a:lnTo>
                      <a:pt x="819" y="55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689;p69">
                <a:extLst>
                  <a:ext uri="{FF2B5EF4-FFF2-40B4-BE49-F238E27FC236}">
                    <a16:creationId xmlns:a16="http://schemas.microsoft.com/office/drawing/2014/main" id="{BBF2F0ED-38D3-3F20-5356-C7CEA9448D76}"/>
                  </a:ext>
                </a:extLst>
              </p:cNvPr>
              <p:cNvSpPr/>
              <p:nvPr/>
            </p:nvSpPr>
            <p:spPr>
              <a:xfrm>
                <a:off x="4886325" y="3071812"/>
                <a:ext cx="3429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57" extrusionOk="0">
                    <a:moveTo>
                      <a:pt x="950" y="533"/>
                    </a:moveTo>
                    <a:lnTo>
                      <a:pt x="802" y="756"/>
                    </a:lnTo>
                    <a:lnTo>
                      <a:pt x="0" y="223"/>
                    </a:lnTo>
                    <a:lnTo>
                      <a:pt x="148" y="0"/>
                    </a:lnTo>
                    <a:lnTo>
                      <a:pt x="950" y="533"/>
                    </a:lnTo>
                    <a:close/>
                    <a:moveTo>
                      <a:pt x="518" y="423"/>
                    </a:moveTo>
                    <a:cubicBezTo>
                      <a:pt x="541" y="389"/>
                      <a:pt x="531" y="343"/>
                      <a:pt x="497" y="320"/>
                    </a:cubicBezTo>
                    <a:cubicBezTo>
                      <a:pt x="463" y="297"/>
                      <a:pt x="418" y="306"/>
                      <a:pt x="395" y="341"/>
                    </a:cubicBezTo>
                    <a:cubicBezTo>
                      <a:pt x="372" y="375"/>
                      <a:pt x="382" y="421"/>
                      <a:pt x="416" y="444"/>
                    </a:cubicBezTo>
                    <a:cubicBezTo>
                      <a:pt x="449" y="466"/>
                      <a:pt x="495" y="457"/>
                      <a:pt x="518" y="4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690;p69">
                <a:extLst>
                  <a:ext uri="{FF2B5EF4-FFF2-40B4-BE49-F238E27FC236}">
                    <a16:creationId xmlns:a16="http://schemas.microsoft.com/office/drawing/2014/main" id="{3A299D7A-ED04-E91D-0091-4A24BAF5A10E}"/>
                  </a:ext>
                </a:extLst>
              </p:cNvPr>
              <p:cNvSpPr/>
              <p:nvPr/>
            </p:nvSpPr>
            <p:spPr>
              <a:xfrm>
                <a:off x="5033962" y="3227387"/>
                <a:ext cx="257176" cy="304799"/>
              </a:xfrm>
              <a:custGeom>
                <a:avLst/>
                <a:gdLst/>
                <a:ahLst/>
                <a:cxnLst/>
                <a:rect l="l" t="t" r="r" b="b"/>
                <a:pathLst>
                  <a:path w="714" h="847" extrusionOk="0">
                    <a:moveTo>
                      <a:pt x="13" y="372"/>
                    </a:moveTo>
                    <a:lnTo>
                      <a:pt x="0" y="508"/>
                    </a:lnTo>
                    <a:cubicBezTo>
                      <a:pt x="5" y="516"/>
                      <a:pt x="10" y="524"/>
                      <a:pt x="13" y="532"/>
                    </a:cubicBezTo>
                    <a:cubicBezTo>
                      <a:pt x="40" y="592"/>
                      <a:pt x="35" y="649"/>
                      <a:pt x="35" y="649"/>
                    </a:cubicBezTo>
                    <a:lnTo>
                      <a:pt x="332" y="846"/>
                    </a:lnTo>
                    <a:lnTo>
                      <a:pt x="713" y="288"/>
                    </a:lnTo>
                    <a:lnTo>
                      <a:pt x="687" y="0"/>
                    </a:lnTo>
                    <a:lnTo>
                      <a:pt x="309" y="569"/>
                    </a:lnTo>
                    <a:lnTo>
                      <a:pt x="13" y="37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91;p69">
                <a:extLst>
                  <a:ext uri="{FF2B5EF4-FFF2-40B4-BE49-F238E27FC236}">
                    <a16:creationId xmlns:a16="http://schemas.microsoft.com/office/drawing/2014/main" id="{8A6C9D90-3DE4-3AF0-A4B8-DCEBDEBA27A5}"/>
                  </a:ext>
                </a:extLst>
              </p:cNvPr>
              <p:cNvSpPr/>
              <p:nvPr/>
            </p:nvSpPr>
            <p:spPr>
              <a:xfrm>
                <a:off x="5019675" y="3178175"/>
                <a:ext cx="6191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70" extrusionOk="0">
                    <a:moveTo>
                      <a:pt x="23" y="44"/>
                    </a:moveTo>
                    <a:cubicBezTo>
                      <a:pt x="0" y="78"/>
                      <a:pt x="10" y="124"/>
                      <a:pt x="44" y="147"/>
                    </a:cubicBezTo>
                    <a:cubicBezTo>
                      <a:pt x="77" y="169"/>
                      <a:pt x="123" y="160"/>
                      <a:pt x="146" y="126"/>
                    </a:cubicBezTo>
                    <a:cubicBezTo>
                      <a:pt x="169" y="92"/>
                      <a:pt x="159" y="46"/>
                      <a:pt x="125" y="23"/>
                    </a:cubicBezTo>
                    <a:cubicBezTo>
                      <a:pt x="91" y="0"/>
                      <a:pt x="46" y="9"/>
                      <a:pt x="23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692;p69">
                <a:extLst>
                  <a:ext uri="{FF2B5EF4-FFF2-40B4-BE49-F238E27FC236}">
                    <a16:creationId xmlns:a16="http://schemas.microsoft.com/office/drawing/2014/main" id="{BC41BB69-AA3E-A0DB-F23A-AC0163F7958B}"/>
                  </a:ext>
                </a:extLst>
              </p:cNvPr>
              <p:cNvSpPr/>
              <p:nvPr/>
            </p:nvSpPr>
            <p:spPr>
              <a:xfrm>
                <a:off x="4810125" y="3206750"/>
                <a:ext cx="476251" cy="230187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39" extrusionOk="0">
                    <a:moveTo>
                      <a:pt x="929" y="638"/>
                    </a:moveTo>
                    <a:cubicBezTo>
                      <a:pt x="926" y="638"/>
                      <a:pt x="923" y="637"/>
                      <a:pt x="921" y="635"/>
                    </a:cubicBezTo>
                    <a:lnTo>
                      <a:pt x="625" y="438"/>
                    </a:lnTo>
                    <a:cubicBezTo>
                      <a:pt x="621" y="435"/>
                      <a:pt x="618" y="431"/>
                      <a:pt x="618" y="425"/>
                    </a:cubicBezTo>
                    <a:cubicBezTo>
                      <a:pt x="618" y="424"/>
                      <a:pt x="618" y="314"/>
                      <a:pt x="536" y="244"/>
                    </a:cubicBezTo>
                    <a:cubicBezTo>
                      <a:pt x="474" y="190"/>
                      <a:pt x="381" y="172"/>
                      <a:pt x="259" y="190"/>
                    </a:cubicBezTo>
                    <a:cubicBezTo>
                      <a:pt x="255" y="191"/>
                      <a:pt x="252" y="190"/>
                      <a:pt x="248" y="188"/>
                    </a:cubicBezTo>
                    <a:lnTo>
                      <a:pt x="9" y="29"/>
                    </a:lnTo>
                    <a:cubicBezTo>
                      <a:pt x="2" y="24"/>
                      <a:pt x="0" y="15"/>
                      <a:pt x="5" y="8"/>
                    </a:cubicBezTo>
                    <a:cubicBezTo>
                      <a:pt x="9" y="1"/>
                      <a:pt x="19" y="0"/>
                      <a:pt x="25" y="4"/>
                    </a:cubicBezTo>
                    <a:lnTo>
                      <a:pt x="260" y="160"/>
                    </a:lnTo>
                    <a:cubicBezTo>
                      <a:pt x="388" y="142"/>
                      <a:pt x="488" y="162"/>
                      <a:pt x="556" y="221"/>
                    </a:cubicBezTo>
                    <a:cubicBezTo>
                      <a:pt x="635" y="290"/>
                      <a:pt x="645" y="388"/>
                      <a:pt x="647" y="418"/>
                    </a:cubicBezTo>
                    <a:lnTo>
                      <a:pt x="925" y="602"/>
                    </a:lnTo>
                    <a:lnTo>
                      <a:pt x="1294" y="46"/>
                    </a:lnTo>
                    <a:cubicBezTo>
                      <a:pt x="1299" y="39"/>
                      <a:pt x="1308" y="37"/>
                      <a:pt x="1315" y="42"/>
                    </a:cubicBezTo>
                    <a:cubicBezTo>
                      <a:pt x="1322" y="46"/>
                      <a:pt x="1324" y="55"/>
                      <a:pt x="1319" y="62"/>
                    </a:cubicBezTo>
                    <a:lnTo>
                      <a:pt x="941" y="631"/>
                    </a:lnTo>
                    <a:cubicBezTo>
                      <a:pt x="939" y="634"/>
                      <a:pt x="936" y="637"/>
                      <a:pt x="932" y="637"/>
                    </a:cubicBezTo>
                    <a:cubicBezTo>
                      <a:pt x="931" y="638"/>
                      <a:pt x="930" y="638"/>
                      <a:pt x="929" y="6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693;p69">
                <a:extLst>
                  <a:ext uri="{FF2B5EF4-FFF2-40B4-BE49-F238E27FC236}">
                    <a16:creationId xmlns:a16="http://schemas.microsoft.com/office/drawing/2014/main" id="{B3529E28-8A44-B334-0DB7-A251990ED7E6}"/>
                  </a:ext>
                </a:extLst>
              </p:cNvPr>
              <p:cNvSpPr/>
              <p:nvPr/>
            </p:nvSpPr>
            <p:spPr>
              <a:xfrm>
                <a:off x="5032375" y="3355975"/>
                <a:ext cx="19050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4" h="324" extrusionOk="0">
                    <a:moveTo>
                      <a:pt x="37" y="323"/>
                    </a:moveTo>
                    <a:cubicBezTo>
                      <a:pt x="30" y="323"/>
                      <a:pt x="23" y="317"/>
                      <a:pt x="22" y="309"/>
                    </a:cubicBezTo>
                    <a:lnTo>
                      <a:pt x="0" y="16"/>
                    </a:lnTo>
                    <a:cubicBezTo>
                      <a:pt x="0" y="8"/>
                      <a:pt x="6" y="0"/>
                      <a:pt x="14" y="0"/>
                    </a:cubicBezTo>
                    <a:cubicBezTo>
                      <a:pt x="21" y="0"/>
                      <a:pt x="28" y="5"/>
                      <a:pt x="29" y="13"/>
                    </a:cubicBezTo>
                    <a:lnTo>
                      <a:pt x="52" y="307"/>
                    </a:lnTo>
                    <a:cubicBezTo>
                      <a:pt x="53" y="315"/>
                      <a:pt x="47" y="322"/>
                      <a:pt x="38" y="323"/>
                    </a:cubicBezTo>
                    <a:cubicBezTo>
                      <a:pt x="38" y="323"/>
                      <a:pt x="38" y="323"/>
                      <a:pt x="37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694;p69">
                <a:extLst>
                  <a:ext uri="{FF2B5EF4-FFF2-40B4-BE49-F238E27FC236}">
                    <a16:creationId xmlns:a16="http://schemas.microsoft.com/office/drawing/2014/main" id="{04DAE443-FAC3-B8B8-DED6-83AFF913C0C3}"/>
                  </a:ext>
                </a:extLst>
              </p:cNvPr>
              <p:cNvSpPr/>
              <p:nvPr/>
            </p:nvSpPr>
            <p:spPr>
              <a:xfrm>
                <a:off x="4897437" y="3265487"/>
                <a:ext cx="20637" cy="115887"/>
              </a:xfrm>
              <a:custGeom>
                <a:avLst/>
                <a:gdLst/>
                <a:ahLst/>
                <a:cxnLst/>
                <a:rect l="l" t="t" r="r" b="b"/>
                <a:pathLst>
                  <a:path w="57" h="324" extrusionOk="0">
                    <a:moveTo>
                      <a:pt x="41" y="323"/>
                    </a:moveTo>
                    <a:cubicBezTo>
                      <a:pt x="33" y="323"/>
                      <a:pt x="26" y="317"/>
                      <a:pt x="26" y="309"/>
                    </a:cubicBezTo>
                    <a:lnTo>
                      <a:pt x="1" y="17"/>
                    </a:lnTo>
                    <a:cubicBezTo>
                      <a:pt x="0" y="9"/>
                      <a:pt x="6" y="2"/>
                      <a:pt x="14" y="1"/>
                    </a:cubicBezTo>
                    <a:cubicBezTo>
                      <a:pt x="22" y="0"/>
                      <a:pt x="30" y="6"/>
                      <a:pt x="30" y="14"/>
                    </a:cubicBezTo>
                    <a:lnTo>
                      <a:pt x="55" y="307"/>
                    </a:lnTo>
                    <a:cubicBezTo>
                      <a:pt x="56" y="315"/>
                      <a:pt x="50" y="322"/>
                      <a:pt x="42" y="323"/>
                    </a:cubicBezTo>
                    <a:cubicBezTo>
                      <a:pt x="41" y="323"/>
                      <a:pt x="41" y="323"/>
                      <a:pt x="41" y="32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695;p69">
                <a:extLst>
                  <a:ext uri="{FF2B5EF4-FFF2-40B4-BE49-F238E27FC236}">
                    <a16:creationId xmlns:a16="http://schemas.microsoft.com/office/drawing/2014/main" id="{AD12F9DF-32B7-C6B9-139B-42AA0390126F}"/>
                  </a:ext>
                </a:extLst>
              </p:cNvPr>
              <p:cNvSpPr/>
              <p:nvPr/>
            </p:nvSpPr>
            <p:spPr>
              <a:xfrm>
                <a:off x="4932362" y="3065462"/>
                <a:ext cx="301626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66" extrusionOk="0">
                    <a:moveTo>
                      <a:pt x="819" y="565"/>
                    </a:moveTo>
                    <a:cubicBezTo>
                      <a:pt x="816" y="565"/>
                      <a:pt x="813" y="564"/>
                      <a:pt x="811" y="562"/>
                    </a:cubicBezTo>
                    <a:lnTo>
                      <a:pt x="9" y="29"/>
                    </a:lnTo>
                    <a:cubicBezTo>
                      <a:pt x="2" y="25"/>
                      <a:pt x="0" y="16"/>
                      <a:pt x="5" y="9"/>
                    </a:cubicBezTo>
                    <a:cubicBezTo>
                      <a:pt x="9" y="2"/>
                      <a:pt x="19" y="0"/>
                      <a:pt x="25" y="5"/>
                    </a:cubicBezTo>
                    <a:lnTo>
                      <a:pt x="827" y="538"/>
                    </a:lnTo>
                    <a:cubicBezTo>
                      <a:pt x="834" y="542"/>
                      <a:pt x="836" y="551"/>
                      <a:pt x="831" y="558"/>
                    </a:cubicBezTo>
                    <a:cubicBezTo>
                      <a:pt x="829" y="563"/>
                      <a:pt x="824" y="565"/>
                      <a:pt x="819" y="56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696;p69">
                <a:extLst>
                  <a:ext uri="{FF2B5EF4-FFF2-40B4-BE49-F238E27FC236}">
                    <a16:creationId xmlns:a16="http://schemas.microsoft.com/office/drawing/2014/main" id="{B637F447-001E-1AD3-B8F5-8A1BCDA695AB}"/>
                  </a:ext>
                </a:extLst>
              </p:cNvPr>
              <p:cNvSpPr/>
              <p:nvPr/>
            </p:nvSpPr>
            <p:spPr>
              <a:xfrm>
                <a:off x="5184775" y="3322637"/>
                <a:ext cx="7620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73" extrusionOk="0">
                    <a:moveTo>
                      <a:pt x="183" y="19"/>
                    </a:moveTo>
                    <a:cubicBezTo>
                      <a:pt x="212" y="39"/>
                      <a:pt x="201" y="106"/>
                      <a:pt x="159" y="171"/>
                    </a:cubicBezTo>
                    <a:cubicBezTo>
                      <a:pt x="116" y="235"/>
                      <a:pt x="58" y="272"/>
                      <a:pt x="29" y="253"/>
                    </a:cubicBezTo>
                    <a:cubicBezTo>
                      <a:pt x="0" y="233"/>
                      <a:pt x="10" y="165"/>
                      <a:pt x="53" y="101"/>
                    </a:cubicBezTo>
                    <a:cubicBezTo>
                      <a:pt x="95" y="37"/>
                      <a:pt x="153" y="0"/>
                      <a:pt x="183" y="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2697;p69">
              <a:extLst>
                <a:ext uri="{FF2B5EF4-FFF2-40B4-BE49-F238E27FC236}">
                  <a16:creationId xmlns:a16="http://schemas.microsoft.com/office/drawing/2014/main" id="{99025D2F-6616-E964-96AB-8F222A976E13}"/>
                </a:ext>
              </a:extLst>
            </p:cNvPr>
            <p:cNvGrpSpPr/>
            <p:nvPr/>
          </p:nvGrpSpPr>
          <p:grpSpPr>
            <a:xfrm rot="5400000">
              <a:off x="6617406" y="1412078"/>
              <a:ext cx="311529" cy="578250"/>
              <a:chOff x="1196975" y="5856287"/>
              <a:chExt cx="231775" cy="430213"/>
            </a:xfrm>
          </p:grpSpPr>
          <p:sp>
            <p:nvSpPr>
              <p:cNvPr id="14" name="Google Shape;2698;p69">
                <a:extLst>
                  <a:ext uri="{FF2B5EF4-FFF2-40B4-BE49-F238E27FC236}">
                    <a16:creationId xmlns:a16="http://schemas.microsoft.com/office/drawing/2014/main" id="{41E5E654-5A49-A185-3C17-99E1447EEE34}"/>
                  </a:ext>
                </a:extLst>
              </p:cNvPr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699;p69">
                <a:extLst>
                  <a:ext uri="{FF2B5EF4-FFF2-40B4-BE49-F238E27FC236}">
                    <a16:creationId xmlns:a16="http://schemas.microsoft.com/office/drawing/2014/main" id="{85D4C4D1-3DE1-D8A5-0DB4-F5422090D3E5}"/>
                  </a:ext>
                </a:extLst>
              </p:cNvPr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700;p69">
                <a:extLst>
                  <a:ext uri="{FF2B5EF4-FFF2-40B4-BE49-F238E27FC236}">
                    <a16:creationId xmlns:a16="http://schemas.microsoft.com/office/drawing/2014/main" id="{183AE86A-9A39-F7C9-3EAB-08D6D8B0F047}"/>
                  </a:ext>
                </a:extLst>
              </p:cNvPr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701;p69">
                <a:extLst>
                  <a:ext uri="{FF2B5EF4-FFF2-40B4-BE49-F238E27FC236}">
                    <a16:creationId xmlns:a16="http://schemas.microsoft.com/office/drawing/2014/main" id="{0E1AFA04-7DB6-521E-9772-FE229495B4BF}"/>
                  </a:ext>
                </a:extLst>
              </p:cNvPr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702;p69">
                <a:extLst>
                  <a:ext uri="{FF2B5EF4-FFF2-40B4-BE49-F238E27FC236}">
                    <a16:creationId xmlns:a16="http://schemas.microsoft.com/office/drawing/2014/main" id="{89458230-D05F-364C-8553-A10CACEC5BD4}"/>
                  </a:ext>
                </a:extLst>
              </p:cNvPr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703;p69">
                <a:extLst>
                  <a:ext uri="{FF2B5EF4-FFF2-40B4-BE49-F238E27FC236}">
                    <a16:creationId xmlns:a16="http://schemas.microsoft.com/office/drawing/2014/main" id="{07D7DAEF-DCD8-FC42-2CD1-B3416D9ACF47}"/>
                  </a:ext>
                </a:extLst>
              </p:cNvPr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704;p69">
                <a:extLst>
                  <a:ext uri="{FF2B5EF4-FFF2-40B4-BE49-F238E27FC236}">
                    <a16:creationId xmlns:a16="http://schemas.microsoft.com/office/drawing/2014/main" id="{841E1708-FC08-9914-6DF4-8B4275C74631}"/>
                  </a:ext>
                </a:extLst>
              </p:cNvPr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216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Fonctionnement</a:t>
            </a:r>
            <a:endParaRPr dirty="0"/>
          </a:p>
        </p:txBody>
      </p:sp>
      <p:sp>
        <p:nvSpPr>
          <p:cNvPr id="1620" name="Google Shape;1620;p45"/>
          <p:cNvSpPr txBox="1">
            <a:spLocks noGrp="1"/>
          </p:cNvSpPr>
          <p:nvPr>
            <p:ph type="subTitle" idx="3"/>
          </p:nvPr>
        </p:nvSpPr>
        <p:spPr>
          <a:xfrm>
            <a:off x="838777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et </a:t>
            </a:r>
            <a:r>
              <a:rPr lang="en" dirty="0" err="1"/>
              <a:t>utilisation</a:t>
            </a:r>
            <a:endParaRPr dirty="0"/>
          </a:p>
        </p:txBody>
      </p:sp>
      <p:sp>
        <p:nvSpPr>
          <p:cNvPr id="1621" name="Google Shape;1621;p45"/>
          <p:cNvSpPr txBox="1">
            <a:spLocks noGrp="1"/>
          </p:cNvSpPr>
          <p:nvPr>
            <p:ph type="subTitle" idx="4"/>
          </p:nvPr>
        </p:nvSpPr>
        <p:spPr>
          <a:xfrm>
            <a:off x="3156750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Comment prendre </a:t>
            </a:r>
            <a:r>
              <a:rPr lang="en" dirty="0" err="1"/>
              <a:t>soin</a:t>
            </a:r>
            <a:r>
              <a:rPr lang="en" dirty="0"/>
              <a:t> de </a:t>
            </a:r>
            <a:r>
              <a:rPr lang="en" dirty="0" err="1"/>
              <a:t>notre</a:t>
            </a:r>
            <a:r>
              <a:rPr lang="en" dirty="0"/>
              <a:t> </a:t>
            </a:r>
            <a:r>
              <a:rPr lang="en" dirty="0" err="1"/>
              <a:t>classe</a:t>
            </a:r>
            <a:endParaRPr dirty="0"/>
          </a:p>
        </p:txBody>
      </p:sp>
      <p:sp>
        <p:nvSpPr>
          <p:cNvPr id="1622" name="Google Shape;1622;p45"/>
          <p:cNvSpPr txBox="1">
            <a:spLocks noGrp="1"/>
          </p:cNvSpPr>
          <p:nvPr>
            <p:ph type="subTitle" idx="6"/>
          </p:nvPr>
        </p:nvSpPr>
        <p:spPr>
          <a:xfrm>
            <a:off x="5474723" y="34270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et </a:t>
            </a:r>
            <a:r>
              <a:rPr lang="en" dirty="0" err="1"/>
              <a:t>infos</a:t>
            </a:r>
            <a:r>
              <a:rPr lang="en" dirty="0"/>
              <a:t> </a:t>
            </a:r>
            <a:r>
              <a:rPr lang="en" dirty="0" err="1"/>
              <a:t>diverses</a:t>
            </a:r>
            <a:endParaRPr dirty="0"/>
          </a:p>
        </p:txBody>
      </p:sp>
      <p:sp>
        <p:nvSpPr>
          <p:cNvPr id="1623" name="Google Shape;1623;p45"/>
          <p:cNvSpPr txBox="1">
            <a:spLocks noGrp="1"/>
          </p:cNvSpPr>
          <p:nvPr>
            <p:ph type="subTitle" idx="7"/>
          </p:nvPr>
        </p:nvSpPr>
        <p:spPr>
          <a:xfrm>
            <a:off x="839677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L</a:t>
            </a:r>
            <a:r>
              <a:rPr lang="en" dirty="0"/>
              <a:t>a 7P</a:t>
            </a:r>
            <a:endParaRPr dirty="0"/>
          </a:p>
        </p:txBody>
      </p:sp>
      <p:sp>
        <p:nvSpPr>
          <p:cNvPr id="1624" name="Google Shape;1624;p45"/>
          <p:cNvSpPr txBox="1">
            <a:spLocks noGrp="1"/>
          </p:cNvSpPr>
          <p:nvPr>
            <p:ph type="subTitle" idx="8"/>
          </p:nvPr>
        </p:nvSpPr>
        <p:spPr>
          <a:xfrm>
            <a:off x="3157650" y="1656598"/>
            <a:ext cx="1984200" cy="492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Règles</a:t>
            </a:r>
            <a:endParaRPr dirty="0"/>
          </a:p>
        </p:txBody>
      </p:sp>
      <p:sp>
        <p:nvSpPr>
          <p:cNvPr id="1625" name="Google Shape;1625;p45"/>
          <p:cNvSpPr txBox="1">
            <a:spLocks noGrp="1"/>
          </p:cNvSpPr>
          <p:nvPr>
            <p:ph type="subTitle" idx="9"/>
          </p:nvPr>
        </p:nvSpPr>
        <p:spPr>
          <a:xfrm>
            <a:off x="5475623" y="1656599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Privilèges</a:t>
            </a:r>
            <a:endParaRPr dirty="0"/>
          </a:p>
        </p:txBody>
      </p:sp>
      <p:sp>
        <p:nvSpPr>
          <p:cNvPr id="1626" name="Google Shape;1626;p45"/>
          <p:cNvSpPr txBox="1">
            <a:spLocks noGrp="1"/>
          </p:cNvSpPr>
          <p:nvPr>
            <p:ph type="subTitle" idx="13"/>
          </p:nvPr>
        </p:nvSpPr>
        <p:spPr>
          <a:xfrm>
            <a:off x="839677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Permis</a:t>
            </a:r>
            <a:endParaRPr dirty="0"/>
          </a:p>
        </p:txBody>
      </p:sp>
      <p:sp>
        <p:nvSpPr>
          <p:cNvPr id="1628" name="Google Shape;1628;p45"/>
          <p:cNvSpPr txBox="1">
            <a:spLocks noGrp="1"/>
          </p:cNvSpPr>
          <p:nvPr>
            <p:ph type="subTitle" idx="15"/>
          </p:nvPr>
        </p:nvSpPr>
        <p:spPr>
          <a:xfrm>
            <a:off x="5475623" y="30868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Autres</a:t>
            </a:r>
            <a:endParaRPr dirty="0"/>
          </a:p>
        </p:txBody>
      </p:sp>
      <p:grpSp>
        <p:nvGrpSpPr>
          <p:cNvPr id="1629" name="Google Shape;1629;p45"/>
          <p:cNvGrpSpPr/>
          <p:nvPr/>
        </p:nvGrpSpPr>
        <p:grpSpPr>
          <a:xfrm>
            <a:off x="6936858" y="1825554"/>
            <a:ext cx="2374689" cy="3257237"/>
            <a:chOff x="6936858" y="1825554"/>
            <a:chExt cx="2374689" cy="3257237"/>
          </a:xfrm>
        </p:grpSpPr>
        <p:sp>
          <p:nvSpPr>
            <p:cNvPr id="1630" name="Google Shape;1630;p45"/>
            <p:cNvSpPr/>
            <p:nvPr/>
          </p:nvSpPr>
          <p:spPr>
            <a:xfrm rot="4736808">
              <a:off x="8130565" y="1943586"/>
              <a:ext cx="1111253" cy="1057274"/>
            </a:xfrm>
            <a:custGeom>
              <a:avLst/>
              <a:gdLst/>
              <a:ahLst/>
              <a:cxnLst/>
              <a:rect l="l" t="t" r="r" b="b"/>
              <a:pathLst>
                <a:path w="3086" h="2935" extrusionOk="0">
                  <a:moveTo>
                    <a:pt x="2896" y="2624"/>
                  </a:moveTo>
                  <a:cubicBezTo>
                    <a:pt x="2817" y="2685"/>
                    <a:pt x="2669" y="2816"/>
                    <a:pt x="2567" y="2729"/>
                  </a:cubicBezTo>
                  <a:cubicBezTo>
                    <a:pt x="2483" y="2658"/>
                    <a:pt x="2637" y="2531"/>
                    <a:pt x="2677" y="2471"/>
                  </a:cubicBezTo>
                  <a:cubicBezTo>
                    <a:pt x="2801" y="2285"/>
                    <a:pt x="2685" y="2047"/>
                    <a:pt x="2455" y="2039"/>
                  </a:cubicBezTo>
                  <a:cubicBezTo>
                    <a:pt x="2330" y="2035"/>
                    <a:pt x="2217" y="2099"/>
                    <a:pt x="2123" y="2175"/>
                  </a:cubicBezTo>
                  <a:cubicBezTo>
                    <a:pt x="2029" y="2252"/>
                    <a:pt x="1939" y="2364"/>
                    <a:pt x="1817" y="2397"/>
                  </a:cubicBezTo>
                  <a:cubicBezTo>
                    <a:pt x="1697" y="2430"/>
                    <a:pt x="1610" y="2366"/>
                    <a:pt x="1658" y="2242"/>
                  </a:cubicBezTo>
                  <a:cubicBezTo>
                    <a:pt x="1708" y="2110"/>
                    <a:pt x="1805" y="1989"/>
                    <a:pt x="1878" y="1868"/>
                  </a:cubicBezTo>
                  <a:cubicBezTo>
                    <a:pt x="1995" y="1672"/>
                    <a:pt x="2222" y="1366"/>
                    <a:pt x="1990" y="1162"/>
                  </a:cubicBezTo>
                  <a:cubicBezTo>
                    <a:pt x="1739" y="941"/>
                    <a:pt x="1429" y="1235"/>
                    <a:pt x="1229" y="1380"/>
                  </a:cubicBezTo>
                  <a:cubicBezTo>
                    <a:pt x="1104" y="1470"/>
                    <a:pt x="981" y="1564"/>
                    <a:pt x="854" y="1650"/>
                  </a:cubicBezTo>
                  <a:cubicBezTo>
                    <a:pt x="778" y="1700"/>
                    <a:pt x="656" y="1784"/>
                    <a:pt x="580" y="1693"/>
                  </a:cubicBezTo>
                  <a:cubicBezTo>
                    <a:pt x="414" y="1492"/>
                    <a:pt x="723" y="1175"/>
                    <a:pt x="812" y="1006"/>
                  </a:cubicBezTo>
                  <a:cubicBezTo>
                    <a:pt x="945" y="754"/>
                    <a:pt x="955" y="435"/>
                    <a:pt x="756" y="213"/>
                  </a:cubicBezTo>
                  <a:cubicBezTo>
                    <a:pt x="581" y="17"/>
                    <a:pt x="272" y="0"/>
                    <a:pt x="80" y="179"/>
                  </a:cubicBezTo>
                  <a:cubicBezTo>
                    <a:pt x="0" y="254"/>
                    <a:pt x="113" y="394"/>
                    <a:pt x="203" y="328"/>
                  </a:cubicBezTo>
                  <a:cubicBezTo>
                    <a:pt x="398" y="187"/>
                    <a:pt x="625" y="374"/>
                    <a:pt x="634" y="584"/>
                  </a:cubicBezTo>
                  <a:cubicBezTo>
                    <a:pt x="646" y="862"/>
                    <a:pt x="403" y="1052"/>
                    <a:pt x="302" y="1291"/>
                  </a:cubicBezTo>
                  <a:cubicBezTo>
                    <a:pt x="201" y="1530"/>
                    <a:pt x="219" y="1851"/>
                    <a:pt x="472" y="1990"/>
                  </a:cubicBezTo>
                  <a:cubicBezTo>
                    <a:pt x="744" y="2138"/>
                    <a:pt x="1011" y="1913"/>
                    <a:pt x="1221" y="1762"/>
                  </a:cubicBezTo>
                  <a:cubicBezTo>
                    <a:pt x="1350" y="1669"/>
                    <a:pt x="1480" y="1576"/>
                    <a:pt x="1609" y="1483"/>
                  </a:cubicBezTo>
                  <a:cubicBezTo>
                    <a:pt x="1652" y="1452"/>
                    <a:pt x="1700" y="1408"/>
                    <a:pt x="1752" y="1395"/>
                  </a:cubicBezTo>
                  <a:cubicBezTo>
                    <a:pt x="1800" y="1383"/>
                    <a:pt x="1804" y="1380"/>
                    <a:pt x="1798" y="1425"/>
                  </a:cubicBezTo>
                  <a:cubicBezTo>
                    <a:pt x="1789" y="1484"/>
                    <a:pt x="1752" y="1539"/>
                    <a:pt x="1724" y="1591"/>
                  </a:cubicBezTo>
                  <a:cubicBezTo>
                    <a:pt x="1684" y="1663"/>
                    <a:pt x="1645" y="1734"/>
                    <a:pt x="1606" y="1807"/>
                  </a:cubicBezTo>
                  <a:cubicBezTo>
                    <a:pt x="1540" y="1928"/>
                    <a:pt x="1460" y="2052"/>
                    <a:pt x="1423" y="2186"/>
                  </a:cubicBezTo>
                  <a:cubicBezTo>
                    <a:pt x="1355" y="2430"/>
                    <a:pt x="1546" y="2619"/>
                    <a:pt x="1787" y="2594"/>
                  </a:cubicBezTo>
                  <a:cubicBezTo>
                    <a:pt x="1903" y="2583"/>
                    <a:pt x="1999" y="2523"/>
                    <a:pt x="2087" y="2450"/>
                  </a:cubicBezTo>
                  <a:cubicBezTo>
                    <a:pt x="2184" y="2370"/>
                    <a:pt x="2282" y="2246"/>
                    <a:pt x="2414" y="2225"/>
                  </a:cubicBezTo>
                  <a:cubicBezTo>
                    <a:pt x="2471" y="2216"/>
                    <a:pt x="2565" y="2241"/>
                    <a:pt x="2559" y="2314"/>
                  </a:cubicBezTo>
                  <a:cubicBezTo>
                    <a:pt x="2555" y="2369"/>
                    <a:pt x="2500" y="2419"/>
                    <a:pt x="2467" y="2460"/>
                  </a:cubicBezTo>
                  <a:cubicBezTo>
                    <a:pt x="2399" y="2547"/>
                    <a:pt x="2341" y="2648"/>
                    <a:pt x="2382" y="2760"/>
                  </a:cubicBezTo>
                  <a:cubicBezTo>
                    <a:pt x="2422" y="2867"/>
                    <a:pt x="2539" y="2930"/>
                    <a:pt x="2649" y="2931"/>
                  </a:cubicBezTo>
                  <a:cubicBezTo>
                    <a:pt x="2791" y="2934"/>
                    <a:pt x="2904" y="2846"/>
                    <a:pt x="3007" y="2760"/>
                  </a:cubicBezTo>
                  <a:cubicBezTo>
                    <a:pt x="3085" y="2696"/>
                    <a:pt x="2975" y="2562"/>
                    <a:pt x="2896" y="262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1" name="Google Shape;1631;p45"/>
            <p:cNvGrpSpPr/>
            <p:nvPr/>
          </p:nvGrpSpPr>
          <p:grpSpPr>
            <a:xfrm rot="2462812">
              <a:off x="7487360" y="2973470"/>
              <a:ext cx="972735" cy="2040774"/>
              <a:chOff x="6589696" y="4258501"/>
              <a:chExt cx="972700" cy="2040700"/>
            </a:xfrm>
          </p:grpSpPr>
          <p:sp>
            <p:nvSpPr>
              <p:cNvPr id="1632" name="Google Shape;1632;p45"/>
              <p:cNvSpPr/>
              <p:nvPr/>
            </p:nvSpPr>
            <p:spPr>
              <a:xfrm>
                <a:off x="6656854" y="4451306"/>
                <a:ext cx="327121" cy="36178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36" extrusionOk="0">
                    <a:moveTo>
                      <a:pt x="507" y="0"/>
                    </a:moveTo>
                    <a:cubicBezTo>
                      <a:pt x="561" y="66"/>
                      <a:pt x="604" y="142"/>
                      <a:pt x="628" y="224"/>
                    </a:cubicBezTo>
                    <a:cubicBezTo>
                      <a:pt x="667" y="357"/>
                      <a:pt x="652" y="510"/>
                      <a:pt x="573" y="623"/>
                    </a:cubicBezTo>
                    <a:cubicBezTo>
                      <a:pt x="572" y="623"/>
                      <a:pt x="572" y="623"/>
                      <a:pt x="572" y="622"/>
                    </a:cubicBezTo>
                    <a:cubicBezTo>
                      <a:pt x="570" y="626"/>
                      <a:pt x="568" y="630"/>
                      <a:pt x="565" y="634"/>
                    </a:cubicBezTo>
                    <a:cubicBezTo>
                      <a:pt x="564" y="636"/>
                      <a:pt x="562" y="638"/>
                      <a:pt x="560" y="640"/>
                    </a:cubicBezTo>
                    <a:cubicBezTo>
                      <a:pt x="543" y="665"/>
                      <a:pt x="516" y="691"/>
                      <a:pt x="474" y="708"/>
                    </a:cubicBezTo>
                    <a:cubicBezTo>
                      <a:pt x="408" y="735"/>
                      <a:pt x="350" y="722"/>
                      <a:pt x="315" y="708"/>
                    </a:cubicBezTo>
                    <a:cubicBezTo>
                      <a:pt x="316" y="709"/>
                      <a:pt x="316" y="711"/>
                      <a:pt x="316" y="712"/>
                    </a:cubicBezTo>
                    <a:cubicBezTo>
                      <a:pt x="203" y="664"/>
                      <a:pt x="108" y="574"/>
                      <a:pt x="45" y="467"/>
                    </a:cubicBezTo>
                    <a:cubicBezTo>
                      <a:pt x="28" y="438"/>
                      <a:pt x="13" y="408"/>
                      <a:pt x="0" y="377"/>
                    </a:cubicBezTo>
                    <a:cubicBezTo>
                      <a:pt x="52" y="372"/>
                      <a:pt x="89" y="308"/>
                      <a:pt x="144" y="303"/>
                    </a:cubicBezTo>
                    <a:cubicBezTo>
                      <a:pt x="189" y="299"/>
                      <a:pt x="226" y="337"/>
                      <a:pt x="249" y="376"/>
                    </a:cubicBezTo>
                    <a:cubicBezTo>
                      <a:pt x="272" y="414"/>
                      <a:pt x="290" y="459"/>
                      <a:pt x="326" y="486"/>
                    </a:cubicBezTo>
                    <a:cubicBezTo>
                      <a:pt x="357" y="510"/>
                      <a:pt x="401" y="517"/>
                      <a:pt x="439" y="503"/>
                    </a:cubicBezTo>
                    <a:cubicBezTo>
                      <a:pt x="476" y="490"/>
                      <a:pt x="506" y="456"/>
                      <a:pt x="514" y="417"/>
                    </a:cubicBezTo>
                    <a:cubicBezTo>
                      <a:pt x="526" y="363"/>
                      <a:pt x="500" y="309"/>
                      <a:pt x="477" y="259"/>
                    </a:cubicBezTo>
                    <a:cubicBezTo>
                      <a:pt x="454" y="209"/>
                      <a:pt x="433" y="151"/>
                      <a:pt x="454" y="100"/>
                    </a:cubicBezTo>
                    <a:cubicBezTo>
                      <a:pt x="465" y="73"/>
                      <a:pt x="487" y="53"/>
                      <a:pt x="499" y="27"/>
                    </a:cubicBezTo>
                    <a:cubicBezTo>
                      <a:pt x="502" y="18"/>
                      <a:pt x="505" y="9"/>
                      <a:pt x="50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45"/>
              <p:cNvSpPr/>
              <p:nvPr/>
            </p:nvSpPr>
            <p:spPr>
              <a:xfrm>
                <a:off x="6589696" y="4258501"/>
                <a:ext cx="327121" cy="44843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12" extrusionOk="0">
                    <a:moveTo>
                      <a:pt x="627" y="298"/>
                    </a:moveTo>
                    <a:cubicBezTo>
                      <a:pt x="642" y="327"/>
                      <a:pt x="650" y="362"/>
                      <a:pt x="644" y="394"/>
                    </a:cubicBezTo>
                    <a:cubicBezTo>
                      <a:pt x="642" y="403"/>
                      <a:pt x="639" y="412"/>
                      <a:pt x="636" y="421"/>
                    </a:cubicBezTo>
                    <a:cubicBezTo>
                      <a:pt x="624" y="447"/>
                      <a:pt x="602" y="467"/>
                      <a:pt x="591" y="494"/>
                    </a:cubicBezTo>
                    <a:cubicBezTo>
                      <a:pt x="570" y="545"/>
                      <a:pt x="591" y="603"/>
                      <a:pt x="614" y="653"/>
                    </a:cubicBezTo>
                    <a:cubicBezTo>
                      <a:pt x="637" y="703"/>
                      <a:pt x="663" y="757"/>
                      <a:pt x="651" y="811"/>
                    </a:cubicBezTo>
                    <a:cubicBezTo>
                      <a:pt x="643" y="850"/>
                      <a:pt x="613" y="884"/>
                      <a:pt x="576" y="897"/>
                    </a:cubicBezTo>
                    <a:cubicBezTo>
                      <a:pt x="538" y="911"/>
                      <a:pt x="494" y="904"/>
                      <a:pt x="463" y="880"/>
                    </a:cubicBezTo>
                    <a:cubicBezTo>
                      <a:pt x="427" y="853"/>
                      <a:pt x="409" y="808"/>
                      <a:pt x="386" y="770"/>
                    </a:cubicBezTo>
                    <a:cubicBezTo>
                      <a:pt x="363" y="731"/>
                      <a:pt x="326" y="693"/>
                      <a:pt x="281" y="697"/>
                    </a:cubicBezTo>
                    <a:cubicBezTo>
                      <a:pt x="226" y="702"/>
                      <a:pt x="189" y="766"/>
                      <a:pt x="137" y="771"/>
                    </a:cubicBezTo>
                    <a:cubicBezTo>
                      <a:pt x="133" y="772"/>
                      <a:pt x="128" y="772"/>
                      <a:pt x="124" y="771"/>
                    </a:cubicBezTo>
                    <a:cubicBezTo>
                      <a:pt x="99" y="768"/>
                      <a:pt x="77" y="751"/>
                      <a:pt x="64" y="729"/>
                    </a:cubicBezTo>
                    <a:cubicBezTo>
                      <a:pt x="52" y="707"/>
                      <a:pt x="46" y="682"/>
                      <a:pt x="42" y="658"/>
                    </a:cubicBezTo>
                    <a:lnTo>
                      <a:pt x="40" y="658"/>
                    </a:lnTo>
                    <a:cubicBezTo>
                      <a:pt x="0" y="462"/>
                      <a:pt x="19" y="255"/>
                      <a:pt x="95" y="70"/>
                    </a:cubicBezTo>
                    <a:cubicBezTo>
                      <a:pt x="104" y="46"/>
                      <a:pt x="117" y="21"/>
                      <a:pt x="141" y="10"/>
                    </a:cubicBezTo>
                    <a:cubicBezTo>
                      <a:pt x="163" y="0"/>
                      <a:pt x="190" y="7"/>
                      <a:pt x="213" y="14"/>
                    </a:cubicBezTo>
                    <a:cubicBezTo>
                      <a:pt x="335" y="53"/>
                      <a:pt x="449" y="117"/>
                      <a:pt x="546" y="202"/>
                    </a:cubicBezTo>
                    <a:cubicBezTo>
                      <a:pt x="578" y="229"/>
                      <a:pt x="608" y="260"/>
                      <a:pt x="627" y="2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45"/>
              <p:cNvSpPr/>
              <p:nvPr/>
            </p:nvSpPr>
            <p:spPr>
              <a:xfrm>
                <a:off x="6890822" y="5044887"/>
                <a:ext cx="671573" cy="1254314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554" extrusionOk="0">
                    <a:moveTo>
                      <a:pt x="431" y="0"/>
                    </a:moveTo>
                    <a:cubicBezTo>
                      <a:pt x="620" y="343"/>
                      <a:pt x="840" y="768"/>
                      <a:pt x="970" y="1101"/>
                    </a:cubicBezTo>
                    <a:cubicBezTo>
                      <a:pt x="1232" y="1770"/>
                      <a:pt x="1364" y="2420"/>
                      <a:pt x="1200" y="2486"/>
                    </a:cubicBezTo>
                    <a:cubicBezTo>
                      <a:pt x="1035" y="2553"/>
                      <a:pt x="676" y="1995"/>
                      <a:pt x="397" y="1334"/>
                    </a:cubicBezTo>
                    <a:cubicBezTo>
                      <a:pt x="252" y="989"/>
                      <a:pt x="106" y="503"/>
                      <a:pt x="0" y="116"/>
                    </a:cubicBezTo>
                    <a:cubicBezTo>
                      <a:pt x="0" y="116"/>
                      <a:pt x="103" y="193"/>
                      <a:pt x="244" y="135"/>
                    </a:cubicBezTo>
                    <a:cubicBezTo>
                      <a:pt x="385" y="78"/>
                      <a:pt x="431" y="0"/>
                      <a:pt x="431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45"/>
              <p:cNvSpPr/>
              <p:nvPr/>
            </p:nvSpPr>
            <p:spPr>
              <a:xfrm>
                <a:off x="6812833" y="4756763"/>
                <a:ext cx="290293" cy="38344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79" extrusionOk="0">
                    <a:moveTo>
                      <a:pt x="590" y="585"/>
                    </a:moveTo>
                    <a:cubicBezTo>
                      <a:pt x="590" y="585"/>
                      <a:pt x="544" y="663"/>
                      <a:pt x="403" y="720"/>
                    </a:cubicBezTo>
                    <a:cubicBezTo>
                      <a:pt x="262" y="778"/>
                      <a:pt x="159" y="701"/>
                      <a:pt x="159" y="701"/>
                    </a:cubicBezTo>
                    <a:cubicBezTo>
                      <a:pt x="76" y="397"/>
                      <a:pt x="17" y="154"/>
                      <a:pt x="1" y="90"/>
                    </a:cubicBezTo>
                    <a:cubicBezTo>
                      <a:pt x="1" y="89"/>
                      <a:pt x="1" y="87"/>
                      <a:pt x="0" y="86"/>
                    </a:cubicBezTo>
                    <a:cubicBezTo>
                      <a:pt x="35" y="100"/>
                      <a:pt x="93" y="113"/>
                      <a:pt x="159" y="86"/>
                    </a:cubicBezTo>
                    <a:cubicBezTo>
                      <a:pt x="201" y="69"/>
                      <a:pt x="228" y="43"/>
                      <a:pt x="245" y="18"/>
                    </a:cubicBezTo>
                    <a:cubicBezTo>
                      <a:pt x="247" y="16"/>
                      <a:pt x="249" y="14"/>
                      <a:pt x="250" y="12"/>
                    </a:cubicBezTo>
                    <a:cubicBezTo>
                      <a:pt x="253" y="8"/>
                      <a:pt x="255" y="4"/>
                      <a:pt x="257" y="0"/>
                    </a:cubicBezTo>
                    <a:cubicBezTo>
                      <a:pt x="257" y="1"/>
                      <a:pt x="257" y="1"/>
                      <a:pt x="258" y="1"/>
                    </a:cubicBezTo>
                    <a:cubicBezTo>
                      <a:pt x="302" y="76"/>
                      <a:pt x="436" y="303"/>
                      <a:pt x="590" y="5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45"/>
              <p:cNvSpPr/>
              <p:nvPr/>
            </p:nvSpPr>
            <p:spPr>
              <a:xfrm>
                <a:off x="6797667" y="4735099"/>
                <a:ext cx="71490" cy="7148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32" y="145"/>
                    </a:moveTo>
                    <a:cubicBezTo>
                      <a:pt x="129" y="145"/>
                      <a:pt x="127" y="144"/>
                      <a:pt x="124" y="142"/>
                    </a:cubicBezTo>
                    <a:lnTo>
                      <a:pt x="4" y="19"/>
                    </a:lnTo>
                    <a:cubicBezTo>
                      <a:pt x="0" y="15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lnTo>
                      <a:pt x="140" y="126"/>
                    </a:lnTo>
                    <a:cubicBezTo>
                      <a:pt x="144" y="131"/>
                      <a:pt x="144" y="137"/>
                      <a:pt x="140" y="142"/>
                    </a:cubicBezTo>
                    <a:cubicBezTo>
                      <a:pt x="138" y="144"/>
                      <a:pt x="135" y="145"/>
                      <a:pt x="132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45"/>
              <p:cNvSpPr/>
              <p:nvPr/>
            </p:nvSpPr>
            <p:spPr>
              <a:xfrm>
                <a:off x="6845328" y="4722101"/>
                <a:ext cx="49826" cy="801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2" extrusionOk="0">
                    <a:moveTo>
                      <a:pt x="87" y="161"/>
                    </a:moveTo>
                    <a:cubicBezTo>
                      <a:pt x="83" y="161"/>
                      <a:pt x="79" y="159"/>
                      <a:pt x="77" y="156"/>
                    </a:cubicBezTo>
                    <a:lnTo>
                      <a:pt x="3" y="18"/>
                    </a:lnTo>
                    <a:cubicBezTo>
                      <a:pt x="0" y="13"/>
                      <a:pt x="2" y="6"/>
                      <a:pt x="7" y="3"/>
                    </a:cubicBezTo>
                    <a:cubicBezTo>
                      <a:pt x="12" y="0"/>
                      <a:pt x="19" y="2"/>
                      <a:pt x="22" y="8"/>
                    </a:cubicBezTo>
                    <a:lnTo>
                      <a:pt x="96" y="145"/>
                    </a:lnTo>
                    <a:cubicBezTo>
                      <a:pt x="99" y="150"/>
                      <a:pt x="97" y="157"/>
                      <a:pt x="92" y="160"/>
                    </a:cubicBezTo>
                    <a:cubicBezTo>
                      <a:pt x="90" y="161"/>
                      <a:pt x="89" y="161"/>
                      <a:pt x="87" y="1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45"/>
              <p:cNvSpPr/>
              <p:nvPr/>
            </p:nvSpPr>
            <p:spPr>
              <a:xfrm>
                <a:off x="6888655" y="4724267"/>
                <a:ext cx="25996" cy="69323"/>
              </a:xfrm>
              <a:custGeom>
                <a:avLst/>
                <a:gdLst/>
                <a:ahLst/>
                <a:cxnLst/>
                <a:rect l="l" t="t" r="r" b="b"/>
                <a:pathLst>
                  <a:path w="52" h="140" extrusionOk="0">
                    <a:moveTo>
                      <a:pt x="39" y="139"/>
                    </a:moveTo>
                    <a:cubicBezTo>
                      <a:pt x="34" y="139"/>
                      <a:pt x="29" y="136"/>
                      <a:pt x="28" y="131"/>
                    </a:cubicBezTo>
                    <a:lnTo>
                      <a:pt x="1" y="15"/>
                    </a:lnTo>
                    <a:cubicBezTo>
                      <a:pt x="0" y="9"/>
                      <a:pt x="4" y="3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lnTo>
                      <a:pt x="49" y="126"/>
                    </a:lnTo>
                    <a:cubicBezTo>
                      <a:pt x="51" y="132"/>
                      <a:pt x="47" y="137"/>
                      <a:pt x="41" y="139"/>
                    </a:cubicBezTo>
                    <a:cubicBezTo>
                      <a:pt x="40" y="139"/>
                      <a:pt x="40" y="139"/>
                      <a:pt x="39" y="1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45"/>
              <p:cNvSpPr/>
              <p:nvPr/>
            </p:nvSpPr>
            <p:spPr>
              <a:xfrm>
                <a:off x="6611359" y="4312660"/>
                <a:ext cx="43328" cy="275126"/>
              </a:xfrm>
              <a:custGeom>
                <a:avLst/>
                <a:gdLst/>
                <a:ahLst/>
                <a:cxnLst/>
                <a:rect l="l" t="t" r="r" b="b"/>
                <a:pathLst>
                  <a:path w="89" h="562" extrusionOk="0">
                    <a:moveTo>
                      <a:pt x="73" y="561"/>
                    </a:moveTo>
                    <a:cubicBezTo>
                      <a:pt x="68" y="561"/>
                      <a:pt x="64" y="558"/>
                      <a:pt x="63" y="554"/>
                    </a:cubicBezTo>
                    <a:cubicBezTo>
                      <a:pt x="0" y="380"/>
                      <a:pt x="1" y="181"/>
                      <a:pt x="66" y="8"/>
                    </a:cubicBezTo>
                    <a:cubicBezTo>
                      <a:pt x="68" y="3"/>
                      <a:pt x="74" y="0"/>
                      <a:pt x="80" y="2"/>
                    </a:cubicBezTo>
                    <a:cubicBezTo>
                      <a:pt x="85" y="4"/>
                      <a:pt x="88" y="10"/>
                      <a:pt x="86" y="16"/>
                    </a:cubicBezTo>
                    <a:cubicBezTo>
                      <a:pt x="24" y="184"/>
                      <a:pt x="22" y="377"/>
                      <a:pt x="83" y="546"/>
                    </a:cubicBezTo>
                    <a:cubicBezTo>
                      <a:pt x="85" y="552"/>
                      <a:pt x="82" y="558"/>
                      <a:pt x="77" y="560"/>
                    </a:cubicBezTo>
                    <a:cubicBezTo>
                      <a:pt x="75" y="561"/>
                      <a:pt x="74" y="561"/>
                      <a:pt x="73" y="5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45"/>
              <p:cNvSpPr/>
              <p:nvPr/>
            </p:nvSpPr>
            <p:spPr>
              <a:xfrm>
                <a:off x="6927650" y="5090381"/>
                <a:ext cx="71490" cy="16897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42" extrusionOk="0">
                    <a:moveTo>
                      <a:pt x="12" y="341"/>
                    </a:moveTo>
                    <a:cubicBezTo>
                      <a:pt x="11" y="341"/>
                      <a:pt x="10" y="341"/>
                      <a:pt x="8" y="340"/>
                    </a:cubicBezTo>
                    <a:cubicBezTo>
                      <a:pt x="3" y="338"/>
                      <a:pt x="0" y="332"/>
                      <a:pt x="2" y="326"/>
                    </a:cubicBezTo>
                    <a:lnTo>
                      <a:pt x="123" y="9"/>
                    </a:lnTo>
                    <a:cubicBezTo>
                      <a:pt x="125" y="3"/>
                      <a:pt x="131" y="0"/>
                      <a:pt x="137" y="3"/>
                    </a:cubicBezTo>
                    <a:cubicBezTo>
                      <a:pt x="143" y="5"/>
                      <a:pt x="145" y="11"/>
                      <a:pt x="143" y="17"/>
                    </a:cubicBezTo>
                    <a:lnTo>
                      <a:pt x="22" y="334"/>
                    </a:lnTo>
                    <a:cubicBezTo>
                      <a:pt x="21" y="338"/>
                      <a:pt x="17" y="341"/>
                      <a:pt x="12" y="3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45"/>
              <p:cNvSpPr/>
              <p:nvPr/>
            </p:nvSpPr>
            <p:spPr>
              <a:xfrm>
                <a:off x="6955813" y="5055720"/>
                <a:ext cx="116984" cy="307622"/>
              </a:xfrm>
              <a:custGeom>
                <a:avLst/>
                <a:gdLst/>
                <a:ahLst/>
                <a:cxnLst/>
                <a:rect l="l" t="t" r="r" b="b"/>
                <a:pathLst>
                  <a:path w="237" h="625" extrusionOk="0">
                    <a:moveTo>
                      <a:pt x="13" y="624"/>
                    </a:moveTo>
                    <a:cubicBezTo>
                      <a:pt x="12" y="624"/>
                      <a:pt x="10" y="624"/>
                      <a:pt x="9" y="623"/>
                    </a:cubicBezTo>
                    <a:cubicBezTo>
                      <a:pt x="3" y="621"/>
                      <a:pt x="0" y="615"/>
                      <a:pt x="2" y="609"/>
                    </a:cubicBezTo>
                    <a:lnTo>
                      <a:pt x="213" y="9"/>
                    </a:lnTo>
                    <a:cubicBezTo>
                      <a:pt x="215" y="3"/>
                      <a:pt x="221" y="0"/>
                      <a:pt x="227" y="2"/>
                    </a:cubicBezTo>
                    <a:cubicBezTo>
                      <a:pt x="233" y="4"/>
                      <a:pt x="236" y="10"/>
                      <a:pt x="234" y="16"/>
                    </a:cubicBezTo>
                    <a:lnTo>
                      <a:pt x="23" y="617"/>
                    </a:lnTo>
                    <a:cubicBezTo>
                      <a:pt x="22" y="621"/>
                      <a:pt x="17" y="624"/>
                      <a:pt x="13" y="6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" name="Google Shape;1622;p45">
            <a:extLst>
              <a:ext uri="{FF2B5EF4-FFF2-40B4-BE49-F238E27FC236}">
                <a16:creationId xmlns:a16="http://schemas.microsoft.com/office/drawing/2014/main" id="{BB80151E-17E8-1276-F1AA-0DD839FF4D4C}"/>
              </a:ext>
            </a:extLst>
          </p:cNvPr>
          <p:cNvSpPr txBox="1">
            <a:spLocks/>
          </p:cNvSpPr>
          <p:nvPr/>
        </p:nvSpPr>
        <p:spPr>
          <a:xfrm>
            <a:off x="5474723" y="1999331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fr-CH" dirty="0"/>
              <a:t>Étoiles, billes,  …</a:t>
            </a:r>
          </a:p>
        </p:txBody>
      </p:sp>
      <p:sp>
        <p:nvSpPr>
          <p:cNvPr id="9" name="Google Shape;1622;p45">
            <a:extLst>
              <a:ext uri="{FF2B5EF4-FFF2-40B4-BE49-F238E27FC236}">
                <a16:creationId xmlns:a16="http://schemas.microsoft.com/office/drawing/2014/main" id="{8394833E-A7CE-5971-8146-34D2F61FAFC1}"/>
              </a:ext>
            </a:extLst>
          </p:cNvPr>
          <p:cNvSpPr txBox="1">
            <a:spLocks/>
          </p:cNvSpPr>
          <p:nvPr/>
        </p:nvSpPr>
        <p:spPr>
          <a:xfrm>
            <a:off x="3155850" y="2055078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fr-CH" dirty="0"/>
              <a:t>Pour l’école et pour notre classe</a:t>
            </a:r>
          </a:p>
        </p:txBody>
      </p:sp>
      <p:sp>
        <p:nvSpPr>
          <p:cNvPr id="10" name="Google Shape;1622;p45">
            <a:extLst>
              <a:ext uri="{FF2B5EF4-FFF2-40B4-BE49-F238E27FC236}">
                <a16:creationId xmlns:a16="http://schemas.microsoft.com/office/drawing/2014/main" id="{E13FC628-1EBA-005C-7393-A092E030CCB0}"/>
              </a:ext>
            </a:extLst>
          </p:cNvPr>
          <p:cNvSpPr txBox="1">
            <a:spLocks/>
          </p:cNvSpPr>
          <p:nvPr/>
        </p:nvSpPr>
        <p:spPr>
          <a:xfrm>
            <a:off x="836076" y="2055251"/>
            <a:ext cx="2074763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fr-CH" dirty="0"/>
              <a:t>Horaires, pauses, déplacements, casiers</a:t>
            </a:r>
          </a:p>
        </p:txBody>
      </p:sp>
      <p:sp>
        <p:nvSpPr>
          <p:cNvPr id="11" name="Google Shape;1628;p45">
            <a:extLst>
              <a:ext uri="{FF2B5EF4-FFF2-40B4-BE49-F238E27FC236}">
                <a16:creationId xmlns:a16="http://schemas.microsoft.com/office/drawing/2014/main" id="{E36A6729-8DCC-F051-DB68-A4061601FF30}"/>
              </a:ext>
            </a:extLst>
          </p:cNvPr>
          <p:cNvSpPr txBox="1">
            <a:spLocks/>
          </p:cNvSpPr>
          <p:nvPr/>
        </p:nvSpPr>
        <p:spPr>
          <a:xfrm>
            <a:off x="3156750" y="3061590"/>
            <a:ext cx="1984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CH" dirty="0"/>
              <a:t>Roue </a:t>
            </a:r>
            <a:r>
              <a:rPr lang="fr-CH" dirty="0" err="1"/>
              <a:t>respo</a:t>
            </a:r>
            <a:r>
              <a:rPr lang="fr-CH" dirty="0"/>
              <a:t>.</a:t>
            </a:r>
          </a:p>
        </p:txBody>
      </p:sp>
      <p:sp>
        <p:nvSpPr>
          <p:cNvPr id="2" name="Google Shape;1626;p45">
            <a:extLst>
              <a:ext uri="{FF2B5EF4-FFF2-40B4-BE49-F238E27FC236}">
                <a16:creationId xmlns:a16="http://schemas.microsoft.com/office/drawing/2014/main" id="{F7F75D22-DFC7-5A3F-CA25-9F471F30AAA5}"/>
              </a:ext>
            </a:extLst>
          </p:cNvPr>
          <p:cNvSpPr txBox="1">
            <a:spLocks/>
          </p:cNvSpPr>
          <p:nvPr/>
        </p:nvSpPr>
        <p:spPr>
          <a:xfrm>
            <a:off x="2712432" y="4402650"/>
            <a:ext cx="287283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fr-CH" dirty="0"/>
              <a:t>Visite de l’école ! </a:t>
            </a:r>
          </a:p>
        </p:txBody>
      </p:sp>
    </p:spTree>
    <p:extLst>
      <p:ext uri="{BB962C8B-B14F-4D97-AF65-F5344CB8AC3E}">
        <p14:creationId xmlns:p14="http://schemas.microsoft.com/office/powerpoint/2010/main" val="166917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629247" y="590577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888550" y="1915100"/>
            <a:ext cx="432787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1075839" y="808626"/>
            <a:ext cx="11274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174" name="Google Shape;1174;p39"/>
          <p:cNvSpPr txBox="1">
            <a:spLocks noGrp="1"/>
          </p:cNvSpPr>
          <p:nvPr>
            <p:ph type="subTitle" idx="1"/>
          </p:nvPr>
        </p:nvSpPr>
        <p:spPr>
          <a:xfrm>
            <a:off x="888550" y="2709675"/>
            <a:ext cx="3345806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 err="1"/>
              <a:t>Ç</a:t>
            </a:r>
            <a:r>
              <a:rPr lang="en" dirty="0"/>
              <a:t>a fait un moment que je </a:t>
            </a:r>
            <a:r>
              <a:rPr lang="en" dirty="0" err="1"/>
              <a:t>vous</a:t>
            </a:r>
            <a:r>
              <a:rPr lang="en" dirty="0"/>
              <a:t> parle. À </a:t>
            </a:r>
            <a:r>
              <a:rPr lang="en" dirty="0" err="1"/>
              <a:t>vous</a:t>
            </a:r>
            <a:r>
              <a:rPr lang="en" dirty="0"/>
              <a:t> de </a:t>
            </a:r>
            <a:r>
              <a:rPr lang="en" dirty="0" err="1"/>
              <a:t>jouer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1175" name="Google Shape;1175;p39"/>
          <p:cNvGrpSpPr/>
          <p:nvPr/>
        </p:nvGrpSpPr>
        <p:grpSpPr>
          <a:xfrm>
            <a:off x="5237059" y="450501"/>
            <a:ext cx="3686080" cy="4109021"/>
            <a:chOff x="5237059" y="450501"/>
            <a:chExt cx="3686080" cy="4109021"/>
          </a:xfrm>
        </p:grpSpPr>
        <p:grpSp>
          <p:nvGrpSpPr>
            <p:cNvPr id="1176" name="Google Shape;1176;p39"/>
            <p:cNvGrpSpPr/>
            <p:nvPr/>
          </p:nvGrpSpPr>
          <p:grpSpPr>
            <a:xfrm>
              <a:off x="5237059" y="450501"/>
              <a:ext cx="3686080" cy="4109021"/>
              <a:chOff x="5237059" y="450501"/>
              <a:chExt cx="3686080" cy="4109021"/>
            </a:xfrm>
          </p:grpSpPr>
          <p:grpSp>
            <p:nvGrpSpPr>
              <p:cNvPr id="1177" name="Google Shape;1177;p39"/>
              <p:cNvGrpSpPr/>
              <p:nvPr/>
            </p:nvGrpSpPr>
            <p:grpSpPr>
              <a:xfrm>
                <a:off x="5237059" y="1581600"/>
                <a:ext cx="3081925" cy="2977923"/>
                <a:chOff x="5237059" y="1581600"/>
                <a:chExt cx="3081925" cy="2977923"/>
              </a:xfrm>
            </p:grpSpPr>
            <p:grpSp>
              <p:nvGrpSpPr>
                <p:cNvPr id="1178" name="Google Shape;1178;p39"/>
                <p:cNvGrpSpPr/>
                <p:nvPr/>
              </p:nvGrpSpPr>
              <p:grpSpPr>
                <a:xfrm>
                  <a:off x="5864177" y="1581600"/>
                  <a:ext cx="2454801" cy="2977923"/>
                  <a:chOff x="5685977" y="1581600"/>
                  <a:chExt cx="2454801" cy="2977923"/>
                </a:xfrm>
              </p:grpSpPr>
              <p:sp>
                <p:nvSpPr>
                  <p:cNvPr id="1179" name="Google Shape;1179;p39"/>
                  <p:cNvSpPr/>
                  <p:nvPr/>
                </p:nvSpPr>
                <p:spPr>
                  <a:xfrm>
                    <a:off x="7470067" y="2832460"/>
                    <a:ext cx="670711" cy="1267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" h="1665" extrusionOk="0">
                        <a:moveTo>
                          <a:pt x="838" y="430"/>
                        </a:moveTo>
                        <a:cubicBezTo>
                          <a:pt x="883" y="595"/>
                          <a:pt x="864" y="773"/>
                          <a:pt x="813" y="936"/>
                        </a:cubicBezTo>
                        <a:cubicBezTo>
                          <a:pt x="752" y="1128"/>
                          <a:pt x="646" y="1307"/>
                          <a:pt x="496" y="1440"/>
                        </a:cubicBezTo>
                        <a:cubicBezTo>
                          <a:pt x="359" y="1563"/>
                          <a:pt x="183" y="1646"/>
                          <a:pt x="0" y="1664"/>
                        </a:cubicBezTo>
                        <a:lnTo>
                          <a:pt x="13" y="1439"/>
                        </a:lnTo>
                        <a:cubicBezTo>
                          <a:pt x="203" y="1408"/>
                          <a:pt x="380" y="1298"/>
                          <a:pt x="493" y="1141"/>
                        </a:cubicBezTo>
                        <a:cubicBezTo>
                          <a:pt x="614" y="971"/>
                          <a:pt x="658" y="748"/>
                          <a:pt x="610" y="544"/>
                        </a:cubicBezTo>
                        <a:cubicBezTo>
                          <a:pt x="594" y="477"/>
                          <a:pt x="567" y="410"/>
                          <a:pt x="515" y="365"/>
                        </a:cubicBezTo>
                        <a:cubicBezTo>
                          <a:pt x="464" y="319"/>
                          <a:pt x="384" y="301"/>
                          <a:pt x="325" y="337"/>
                        </a:cubicBezTo>
                        <a:cubicBezTo>
                          <a:pt x="289" y="359"/>
                          <a:pt x="267" y="396"/>
                          <a:pt x="245" y="431"/>
                        </a:cubicBezTo>
                        <a:cubicBezTo>
                          <a:pt x="222" y="467"/>
                          <a:pt x="198" y="503"/>
                          <a:pt x="160" y="522"/>
                        </a:cubicBezTo>
                        <a:cubicBezTo>
                          <a:pt x="131" y="537"/>
                          <a:pt x="91" y="535"/>
                          <a:pt x="66" y="514"/>
                        </a:cubicBezTo>
                        <a:lnTo>
                          <a:pt x="88" y="138"/>
                        </a:lnTo>
                        <a:cubicBezTo>
                          <a:pt x="195" y="30"/>
                          <a:pt x="372" y="0"/>
                          <a:pt x="517" y="54"/>
                        </a:cubicBezTo>
                        <a:cubicBezTo>
                          <a:pt x="677" y="115"/>
                          <a:pt x="793" y="265"/>
                          <a:pt x="838" y="43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0" name="Google Shape;1180;p39"/>
                  <p:cNvSpPr/>
                  <p:nvPr/>
                </p:nvSpPr>
                <p:spPr>
                  <a:xfrm>
                    <a:off x="5689332" y="2711734"/>
                    <a:ext cx="1861214" cy="18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2429" extrusionOk="0">
                        <a:moveTo>
                          <a:pt x="2430" y="295"/>
                        </a:moveTo>
                        <a:lnTo>
                          <a:pt x="2408" y="671"/>
                        </a:lnTo>
                        <a:lnTo>
                          <a:pt x="2355" y="1596"/>
                        </a:lnTo>
                        <a:lnTo>
                          <a:pt x="2342" y="1821"/>
                        </a:lnTo>
                        <a:lnTo>
                          <a:pt x="2337" y="1909"/>
                        </a:lnTo>
                        <a:cubicBezTo>
                          <a:pt x="2327" y="2083"/>
                          <a:pt x="2215" y="2238"/>
                          <a:pt x="2046" y="2307"/>
                        </a:cubicBezTo>
                        <a:cubicBezTo>
                          <a:pt x="1882" y="2373"/>
                          <a:pt x="1625" y="2428"/>
                          <a:pt x="1223" y="2428"/>
                        </a:cubicBezTo>
                        <a:cubicBezTo>
                          <a:pt x="821" y="2428"/>
                          <a:pt x="564" y="2373"/>
                          <a:pt x="401" y="2307"/>
                        </a:cubicBezTo>
                        <a:cubicBezTo>
                          <a:pt x="231" y="2238"/>
                          <a:pt x="120" y="2083"/>
                          <a:pt x="110" y="1909"/>
                        </a:cubicBezTo>
                        <a:lnTo>
                          <a:pt x="0" y="0"/>
                        </a:lnTo>
                        <a:cubicBezTo>
                          <a:pt x="0" y="117"/>
                          <a:pt x="548" y="212"/>
                          <a:pt x="1223" y="212"/>
                        </a:cubicBezTo>
                        <a:cubicBezTo>
                          <a:pt x="1899" y="212"/>
                          <a:pt x="2447" y="117"/>
                          <a:pt x="2447" y="0"/>
                        </a:cubicBezTo>
                        <a:lnTo>
                          <a:pt x="2430" y="29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1" name="Google Shape;1181;p39"/>
                  <p:cNvSpPr/>
                  <p:nvPr/>
                </p:nvSpPr>
                <p:spPr>
                  <a:xfrm>
                    <a:off x="5689332" y="2550765"/>
                    <a:ext cx="1861214" cy="325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426" extrusionOk="0">
                        <a:moveTo>
                          <a:pt x="1223" y="0"/>
                        </a:moveTo>
                        <a:cubicBezTo>
                          <a:pt x="1899" y="0"/>
                          <a:pt x="2447" y="95"/>
                          <a:pt x="2447" y="213"/>
                        </a:cubicBezTo>
                        <a:cubicBezTo>
                          <a:pt x="2447" y="330"/>
                          <a:pt x="1899" y="425"/>
                          <a:pt x="1223" y="425"/>
                        </a:cubicBezTo>
                        <a:cubicBezTo>
                          <a:pt x="548" y="425"/>
                          <a:pt x="0" y="330"/>
                          <a:pt x="0" y="213"/>
                        </a:cubicBezTo>
                        <a:cubicBezTo>
                          <a:pt x="0" y="95"/>
                          <a:pt x="548" y="0"/>
                          <a:pt x="1223" y="0"/>
                        </a:cubicBezTo>
                        <a:close/>
                        <a:moveTo>
                          <a:pt x="2334" y="203"/>
                        </a:moveTo>
                        <a:cubicBezTo>
                          <a:pt x="2334" y="127"/>
                          <a:pt x="1837" y="65"/>
                          <a:pt x="1223" y="65"/>
                        </a:cubicBezTo>
                        <a:cubicBezTo>
                          <a:pt x="610" y="65"/>
                          <a:pt x="112" y="127"/>
                          <a:pt x="112" y="203"/>
                        </a:cubicBezTo>
                        <a:cubicBezTo>
                          <a:pt x="112" y="280"/>
                          <a:pt x="610" y="342"/>
                          <a:pt x="1223" y="342"/>
                        </a:cubicBezTo>
                        <a:cubicBezTo>
                          <a:pt x="1837" y="342"/>
                          <a:pt x="2334" y="280"/>
                          <a:pt x="2334" y="20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2" name="Google Shape;1182;p39"/>
                  <p:cNvSpPr/>
                  <p:nvPr/>
                </p:nvSpPr>
                <p:spPr>
                  <a:xfrm>
                    <a:off x="5776524" y="2597714"/>
                    <a:ext cx="1690197" cy="211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3" h="278" extrusionOk="0">
                        <a:moveTo>
                          <a:pt x="1111" y="0"/>
                        </a:moveTo>
                        <a:cubicBezTo>
                          <a:pt x="1725" y="0"/>
                          <a:pt x="2222" y="62"/>
                          <a:pt x="2222" y="138"/>
                        </a:cubicBezTo>
                        <a:cubicBezTo>
                          <a:pt x="2222" y="215"/>
                          <a:pt x="1725" y="277"/>
                          <a:pt x="1111" y="277"/>
                        </a:cubicBezTo>
                        <a:cubicBezTo>
                          <a:pt x="498" y="277"/>
                          <a:pt x="0" y="215"/>
                          <a:pt x="0" y="138"/>
                        </a:cubicBezTo>
                        <a:cubicBezTo>
                          <a:pt x="0" y="62"/>
                          <a:pt x="498" y="0"/>
                          <a:pt x="1111" y="0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3" name="Google Shape;1183;p39"/>
                  <p:cNvSpPr/>
                  <p:nvPr/>
                </p:nvSpPr>
                <p:spPr>
                  <a:xfrm>
                    <a:off x="5742989" y="2758683"/>
                    <a:ext cx="1753908" cy="244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7" h="321" extrusionOk="0">
                        <a:moveTo>
                          <a:pt x="1046" y="171"/>
                        </a:moveTo>
                        <a:cubicBezTo>
                          <a:pt x="374" y="171"/>
                          <a:pt x="15" y="30"/>
                          <a:pt x="10" y="28"/>
                        </a:cubicBezTo>
                        <a:cubicBezTo>
                          <a:pt x="3" y="25"/>
                          <a:pt x="0" y="17"/>
                          <a:pt x="2" y="10"/>
                        </a:cubicBezTo>
                        <a:cubicBezTo>
                          <a:pt x="5" y="3"/>
                          <a:pt x="13" y="0"/>
                          <a:pt x="20" y="3"/>
                        </a:cubicBezTo>
                        <a:cubicBezTo>
                          <a:pt x="28" y="6"/>
                          <a:pt x="827" y="320"/>
                          <a:pt x="2289" y="2"/>
                        </a:cubicBezTo>
                        <a:cubicBezTo>
                          <a:pt x="2296" y="1"/>
                          <a:pt x="2303" y="5"/>
                          <a:pt x="2305" y="13"/>
                        </a:cubicBezTo>
                        <a:cubicBezTo>
                          <a:pt x="2306" y="20"/>
                          <a:pt x="2302" y="27"/>
                          <a:pt x="2294" y="29"/>
                        </a:cubicBezTo>
                        <a:cubicBezTo>
                          <a:pt x="1802" y="136"/>
                          <a:pt x="1385" y="171"/>
                          <a:pt x="1046" y="17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4" name="Google Shape;1184;p39"/>
                  <p:cNvSpPr/>
                  <p:nvPr/>
                </p:nvSpPr>
                <p:spPr>
                  <a:xfrm>
                    <a:off x="7429825" y="2949834"/>
                    <a:ext cx="93899" cy="231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306" extrusionOk="0">
                        <a:moveTo>
                          <a:pt x="73" y="305"/>
                        </a:moveTo>
                        <a:cubicBezTo>
                          <a:pt x="68" y="305"/>
                          <a:pt x="62" y="302"/>
                          <a:pt x="61" y="296"/>
                        </a:cubicBezTo>
                        <a:cubicBezTo>
                          <a:pt x="0" y="107"/>
                          <a:pt x="94" y="9"/>
                          <a:pt x="98" y="5"/>
                        </a:cubicBezTo>
                        <a:cubicBezTo>
                          <a:pt x="104" y="0"/>
                          <a:pt x="112" y="0"/>
                          <a:pt x="118" y="5"/>
                        </a:cubicBezTo>
                        <a:cubicBezTo>
                          <a:pt x="123" y="10"/>
                          <a:pt x="123" y="19"/>
                          <a:pt x="118" y="24"/>
                        </a:cubicBezTo>
                        <a:cubicBezTo>
                          <a:pt x="114" y="28"/>
                          <a:pt x="31" y="115"/>
                          <a:pt x="86" y="288"/>
                        </a:cubicBezTo>
                        <a:cubicBezTo>
                          <a:pt x="89" y="295"/>
                          <a:pt x="85" y="302"/>
                          <a:pt x="78" y="305"/>
                        </a:cubicBezTo>
                        <a:cubicBezTo>
                          <a:pt x="76" y="305"/>
                          <a:pt x="75" y="305"/>
                          <a:pt x="73" y="3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5" name="Google Shape;1185;p39"/>
                  <p:cNvSpPr/>
                  <p:nvPr/>
                </p:nvSpPr>
                <p:spPr>
                  <a:xfrm>
                    <a:off x="7382875" y="3908940"/>
                    <a:ext cx="73778" cy="197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" h="259" extrusionOk="0">
                        <a:moveTo>
                          <a:pt x="83" y="258"/>
                        </a:moveTo>
                        <a:cubicBezTo>
                          <a:pt x="78" y="258"/>
                          <a:pt x="73" y="256"/>
                          <a:pt x="71" y="251"/>
                        </a:cubicBezTo>
                        <a:cubicBezTo>
                          <a:pt x="0" y="107"/>
                          <a:pt x="69" y="11"/>
                          <a:pt x="72" y="7"/>
                        </a:cubicBezTo>
                        <a:cubicBezTo>
                          <a:pt x="77" y="2"/>
                          <a:pt x="85" y="0"/>
                          <a:pt x="91" y="5"/>
                        </a:cubicBezTo>
                        <a:cubicBezTo>
                          <a:pt x="97" y="9"/>
                          <a:pt x="98" y="18"/>
                          <a:pt x="94" y="24"/>
                        </a:cubicBezTo>
                        <a:cubicBezTo>
                          <a:pt x="91" y="27"/>
                          <a:pt x="32" y="110"/>
                          <a:pt x="95" y="239"/>
                        </a:cubicBezTo>
                        <a:cubicBezTo>
                          <a:pt x="98" y="246"/>
                          <a:pt x="96" y="254"/>
                          <a:pt x="89" y="257"/>
                        </a:cubicBezTo>
                        <a:cubicBezTo>
                          <a:pt x="87" y="258"/>
                          <a:pt x="85" y="258"/>
                          <a:pt x="83" y="25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6" name="Google Shape;1186;p39"/>
                  <p:cNvSpPr/>
                  <p:nvPr/>
                </p:nvSpPr>
                <p:spPr>
                  <a:xfrm>
                    <a:off x="7768535" y="2919652"/>
                    <a:ext cx="325293" cy="419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" h="551" extrusionOk="0">
                        <a:moveTo>
                          <a:pt x="384" y="550"/>
                        </a:moveTo>
                        <a:cubicBezTo>
                          <a:pt x="384" y="550"/>
                          <a:pt x="383" y="550"/>
                          <a:pt x="383" y="549"/>
                        </a:cubicBezTo>
                        <a:cubicBezTo>
                          <a:pt x="376" y="549"/>
                          <a:pt x="370" y="543"/>
                          <a:pt x="370" y="535"/>
                        </a:cubicBezTo>
                        <a:cubicBezTo>
                          <a:pt x="398" y="100"/>
                          <a:pt x="28" y="31"/>
                          <a:pt x="12" y="28"/>
                        </a:cubicBezTo>
                        <a:cubicBezTo>
                          <a:pt x="5" y="27"/>
                          <a:pt x="0" y="20"/>
                          <a:pt x="1" y="13"/>
                        </a:cubicBezTo>
                        <a:cubicBezTo>
                          <a:pt x="2" y="5"/>
                          <a:pt x="9" y="0"/>
                          <a:pt x="16" y="1"/>
                        </a:cubicBezTo>
                        <a:cubicBezTo>
                          <a:pt x="21" y="2"/>
                          <a:pt x="427" y="77"/>
                          <a:pt x="397" y="537"/>
                        </a:cubicBezTo>
                        <a:cubicBezTo>
                          <a:pt x="397" y="544"/>
                          <a:pt x="391" y="550"/>
                          <a:pt x="384" y="55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7" name="Google Shape;1187;p39"/>
                  <p:cNvSpPr/>
                  <p:nvPr/>
                </p:nvSpPr>
                <p:spPr>
                  <a:xfrm>
                    <a:off x="5766462" y="3348902"/>
                    <a:ext cx="73778" cy="868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1142" extrusionOk="0">
                        <a:moveTo>
                          <a:pt x="82" y="1141"/>
                        </a:moveTo>
                        <a:cubicBezTo>
                          <a:pt x="75" y="1141"/>
                          <a:pt x="69" y="1136"/>
                          <a:pt x="68" y="1129"/>
                        </a:cubicBezTo>
                        <a:lnTo>
                          <a:pt x="0" y="15"/>
                        </a:lnTo>
                        <a:cubicBezTo>
                          <a:pt x="0" y="7"/>
                          <a:pt x="5" y="1"/>
                          <a:pt x="13" y="1"/>
                        </a:cubicBezTo>
                        <a:cubicBezTo>
                          <a:pt x="20" y="0"/>
                          <a:pt x="26" y="6"/>
                          <a:pt x="27" y="13"/>
                        </a:cubicBezTo>
                        <a:lnTo>
                          <a:pt x="95" y="1127"/>
                        </a:lnTo>
                        <a:cubicBezTo>
                          <a:pt x="96" y="1135"/>
                          <a:pt x="90" y="1141"/>
                          <a:pt x="82" y="11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8" name="Google Shape;1188;p39"/>
                  <p:cNvSpPr/>
                  <p:nvPr/>
                </p:nvSpPr>
                <p:spPr>
                  <a:xfrm>
                    <a:off x="7208490" y="1846526"/>
                    <a:ext cx="321939" cy="14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" h="188" extrusionOk="0">
                        <a:moveTo>
                          <a:pt x="412" y="157"/>
                        </a:moveTo>
                        <a:lnTo>
                          <a:pt x="403" y="187"/>
                        </a:lnTo>
                        <a:lnTo>
                          <a:pt x="0" y="60"/>
                        </a:lnTo>
                        <a:lnTo>
                          <a:pt x="19" y="0"/>
                        </a:lnTo>
                        <a:lnTo>
                          <a:pt x="422" y="126"/>
                        </a:lnTo>
                        <a:lnTo>
                          <a:pt x="412" y="15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9" name="Google Shape;1189;p39"/>
                  <p:cNvSpPr/>
                  <p:nvPr/>
                </p:nvSpPr>
                <p:spPr>
                  <a:xfrm>
                    <a:off x="7248733" y="1665436"/>
                    <a:ext cx="258223" cy="271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" h="355" extrusionOk="0">
                        <a:moveTo>
                          <a:pt x="337" y="354"/>
                        </a:moveTo>
                        <a:lnTo>
                          <a:pt x="0" y="248"/>
                        </a:lnTo>
                        <a:lnTo>
                          <a:pt x="211" y="25"/>
                        </a:lnTo>
                        <a:cubicBezTo>
                          <a:pt x="235" y="0"/>
                          <a:pt x="291" y="16"/>
                          <a:pt x="300" y="50"/>
                        </a:cubicBezTo>
                        <a:lnTo>
                          <a:pt x="337" y="354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0" name="Google Shape;1190;p39"/>
                  <p:cNvSpPr/>
                  <p:nvPr/>
                </p:nvSpPr>
                <p:spPr>
                  <a:xfrm>
                    <a:off x="6896611" y="1947132"/>
                    <a:ext cx="623760" cy="858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" h="1129" extrusionOk="0">
                        <a:moveTo>
                          <a:pt x="0" y="1128"/>
                        </a:moveTo>
                        <a:lnTo>
                          <a:pt x="353" y="0"/>
                        </a:lnTo>
                        <a:cubicBezTo>
                          <a:pt x="366" y="8"/>
                          <a:pt x="424" y="38"/>
                          <a:pt x="574" y="86"/>
                        </a:cubicBezTo>
                        <a:lnTo>
                          <a:pt x="582" y="88"/>
                        </a:lnTo>
                        <a:cubicBezTo>
                          <a:pt x="759" y="143"/>
                          <a:pt x="817" y="145"/>
                          <a:pt x="817" y="145"/>
                        </a:cubicBezTo>
                        <a:lnTo>
                          <a:pt x="821" y="146"/>
                        </a:lnTo>
                        <a:lnTo>
                          <a:pt x="528" y="1080"/>
                        </a:lnTo>
                        <a:cubicBezTo>
                          <a:pt x="396" y="1102"/>
                          <a:pt x="212" y="1119"/>
                          <a:pt x="0" y="112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1" name="Google Shape;1191;p39"/>
                  <p:cNvSpPr/>
                  <p:nvPr/>
                </p:nvSpPr>
                <p:spPr>
                  <a:xfrm>
                    <a:off x="7164895" y="1883416"/>
                    <a:ext cx="375599" cy="17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229" extrusionOk="0">
                        <a:moveTo>
                          <a:pt x="493" y="147"/>
                        </a:moveTo>
                        <a:lnTo>
                          <a:pt x="468" y="228"/>
                        </a:lnTo>
                        <a:lnTo>
                          <a:pt x="464" y="227"/>
                        </a:lnTo>
                        <a:cubicBezTo>
                          <a:pt x="464" y="227"/>
                          <a:pt x="406" y="225"/>
                          <a:pt x="229" y="170"/>
                        </a:cubicBezTo>
                        <a:lnTo>
                          <a:pt x="221" y="168"/>
                        </a:lnTo>
                        <a:cubicBezTo>
                          <a:pt x="71" y="120"/>
                          <a:pt x="13" y="90"/>
                          <a:pt x="0" y="82"/>
                        </a:cubicBezTo>
                        <a:lnTo>
                          <a:pt x="26" y="0"/>
                        </a:lnTo>
                        <a:lnTo>
                          <a:pt x="493" y="14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2" name="Google Shape;1192;p39"/>
                  <p:cNvSpPr/>
                  <p:nvPr/>
                </p:nvSpPr>
                <p:spPr>
                  <a:xfrm>
                    <a:off x="7195076" y="1880062"/>
                    <a:ext cx="328648" cy="117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" h="156" extrusionOk="0">
                        <a:moveTo>
                          <a:pt x="418" y="155"/>
                        </a:moveTo>
                        <a:cubicBezTo>
                          <a:pt x="416" y="155"/>
                          <a:pt x="415" y="155"/>
                          <a:pt x="414" y="155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422" y="129"/>
                        </a:lnTo>
                        <a:cubicBezTo>
                          <a:pt x="429" y="131"/>
                          <a:pt x="433" y="139"/>
                          <a:pt x="431" y="146"/>
                        </a:cubicBezTo>
                        <a:cubicBezTo>
                          <a:pt x="429" y="152"/>
                          <a:pt x="423" y="155"/>
                          <a:pt x="418" y="15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3" name="Google Shape;1193;p39"/>
                  <p:cNvSpPr/>
                  <p:nvPr/>
                </p:nvSpPr>
                <p:spPr>
                  <a:xfrm>
                    <a:off x="7235319" y="1843174"/>
                    <a:ext cx="278345" cy="103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136" extrusionOk="0">
                        <a:moveTo>
                          <a:pt x="352" y="135"/>
                        </a:moveTo>
                        <a:cubicBezTo>
                          <a:pt x="351" y="135"/>
                          <a:pt x="349" y="134"/>
                          <a:pt x="348" y="134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356" y="108"/>
                        </a:lnTo>
                        <a:cubicBezTo>
                          <a:pt x="363" y="110"/>
                          <a:pt x="367" y="118"/>
                          <a:pt x="365" y="125"/>
                        </a:cubicBezTo>
                        <a:cubicBezTo>
                          <a:pt x="363" y="131"/>
                          <a:pt x="358" y="135"/>
                          <a:pt x="352" y="13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4" name="Google Shape;1194;p39"/>
                  <p:cNvSpPr/>
                  <p:nvPr/>
                </p:nvSpPr>
                <p:spPr>
                  <a:xfrm>
                    <a:off x="7389582" y="1688912"/>
                    <a:ext cx="90545" cy="36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49" extrusionOk="0">
                        <a:moveTo>
                          <a:pt x="31" y="48"/>
                        </a:moveTo>
                        <a:cubicBezTo>
                          <a:pt x="25" y="48"/>
                          <a:pt x="19" y="47"/>
                          <a:pt x="12" y="47"/>
                        </a:cubicBezTo>
                        <a:cubicBezTo>
                          <a:pt x="5" y="46"/>
                          <a:pt x="0" y="39"/>
                          <a:pt x="0" y="32"/>
                        </a:cubicBezTo>
                        <a:cubicBezTo>
                          <a:pt x="1" y="24"/>
                          <a:pt x="8" y="19"/>
                          <a:pt x="15" y="20"/>
                        </a:cubicBezTo>
                        <a:cubicBezTo>
                          <a:pt x="46" y="23"/>
                          <a:pt x="75" y="17"/>
                          <a:pt x="96" y="4"/>
                        </a:cubicBezTo>
                        <a:cubicBezTo>
                          <a:pt x="102" y="0"/>
                          <a:pt x="111" y="2"/>
                          <a:pt x="115" y="8"/>
                        </a:cubicBezTo>
                        <a:cubicBezTo>
                          <a:pt x="119" y="14"/>
                          <a:pt x="117" y="23"/>
                          <a:pt x="110" y="27"/>
                        </a:cubicBezTo>
                        <a:cubicBezTo>
                          <a:pt x="89" y="40"/>
                          <a:pt x="61" y="48"/>
                          <a:pt x="31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5" name="Google Shape;1195;p39"/>
                  <p:cNvSpPr/>
                  <p:nvPr/>
                </p:nvSpPr>
                <p:spPr>
                  <a:xfrm>
                    <a:off x="7104531" y="2084627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177" extrusionOk="0">
                        <a:moveTo>
                          <a:pt x="482" y="176"/>
                        </a:moveTo>
                        <a:lnTo>
                          <a:pt x="482" y="176"/>
                        </a:lnTo>
                        <a:cubicBezTo>
                          <a:pt x="480" y="176"/>
                          <a:pt x="421" y="174"/>
                          <a:pt x="244" y="119"/>
                        </a:cubicBezTo>
                        <a:lnTo>
                          <a:pt x="236" y="116"/>
                        </a:lnTo>
                        <a:cubicBezTo>
                          <a:pt x="59" y="60"/>
                          <a:pt x="10" y="28"/>
                          <a:pt x="8" y="27"/>
                        </a:cubicBezTo>
                        <a:cubicBezTo>
                          <a:pt x="1" y="23"/>
                          <a:pt x="0" y="15"/>
                          <a:pt x="4" y="8"/>
                        </a:cubicBezTo>
                        <a:cubicBezTo>
                          <a:pt x="8" y="2"/>
                          <a:pt x="16" y="0"/>
                          <a:pt x="22" y="4"/>
                        </a:cubicBezTo>
                        <a:cubicBezTo>
                          <a:pt x="23" y="5"/>
                          <a:pt x="72" y="36"/>
                          <a:pt x="244" y="91"/>
                        </a:cubicBezTo>
                        <a:lnTo>
                          <a:pt x="252" y="93"/>
                        </a:lnTo>
                        <a:cubicBezTo>
                          <a:pt x="424" y="147"/>
                          <a:pt x="482" y="149"/>
                          <a:pt x="483" y="149"/>
                        </a:cubicBezTo>
                        <a:cubicBezTo>
                          <a:pt x="490" y="150"/>
                          <a:pt x="496" y="156"/>
                          <a:pt x="496" y="163"/>
                        </a:cubicBezTo>
                        <a:cubicBezTo>
                          <a:pt x="496" y="171"/>
                          <a:pt x="490" y="176"/>
                          <a:pt x="482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6" name="Google Shape;1196;p39"/>
                  <p:cNvSpPr/>
                  <p:nvPr/>
                </p:nvSpPr>
                <p:spPr>
                  <a:xfrm>
                    <a:off x="7124652" y="2020909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" h="177" extrusionOk="0">
                        <a:moveTo>
                          <a:pt x="483" y="176"/>
                        </a:moveTo>
                        <a:lnTo>
                          <a:pt x="483" y="176"/>
                        </a:lnTo>
                        <a:cubicBezTo>
                          <a:pt x="480" y="176"/>
                          <a:pt x="422" y="174"/>
                          <a:pt x="244" y="118"/>
                        </a:cubicBezTo>
                        <a:lnTo>
                          <a:pt x="237" y="116"/>
                        </a:lnTo>
                        <a:cubicBezTo>
                          <a:pt x="60" y="60"/>
                          <a:pt x="10" y="28"/>
                          <a:pt x="8" y="27"/>
                        </a:cubicBezTo>
                        <a:cubicBezTo>
                          <a:pt x="2" y="23"/>
                          <a:pt x="0" y="14"/>
                          <a:pt x="5" y="8"/>
                        </a:cubicBezTo>
                        <a:cubicBezTo>
                          <a:pt x="9" y="2"/>
                          <a:pt x="17" y="0"/>
                          <a:pt x="23" y="4"/>
                        </a:cubicBezTo>
                        <a:cubicBezTo>
                          <a:pt x="24" y="4"/>
                          <a:pt x="73" y="36"/>
                          <a:pt x="245" y="90"/>
                        </a:cubicBezTo>
                        <a:lnTo>
                          <a:pt x="253" y="93"/>
                        </a:lnTo>
                        <a:cubicBezTo>
                          <a:pt x="425" y="146"/>
                          <a:pt x="483" y="149"/>
                          <a:pt x="484" y="149"/>
                        </a:cubicBezTo>
                        <a:cubicBezTo>
                          <a:pt x="491" y="149"/>
                          <a:pt x="497" y="155"/>
                          <a:pt x="497" y="163"/>
                        </a:cubicBezTo>
                        <a:cubicBezTo>
                          <a:pt x="497" y="170"/>
                          <a:pt x="491" y="176"/>
                          <a:pt x="483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7" name="Google Shape;1197;p39"/>
                  <p:cNvSpPr/>
                  <p:nvPr/>
                </p:nvSpPr>
                <p:spPr>
                  <a:xfrm>
                    <a:off x="7003924" y="2195292"/>
                    <a:ext cx="345415" cy="603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794" extrusionOk="0">
                        <a:moveTo>
                          <a:pt x="0" y="793"/>
                        </a:moveTo>
                        <a:lnTo>
                          <a:pt x="228" y="63"/>
                        </a:lnTo>
                        <a:cubicBezTo>
                          <a:pt x="242" y="20"/>
                          <a:pt x="301" y="0"/>
                          <a:pt x="361" y="19"/>
                        </a:cubicBezTo>
                        <a:cubicBezTo>
                          <a:pt x="390" y="28"/>
                          <a:pt x="414" y="45"/>
                          <a:pt x="429" y="65"/>
                        </a:cubicBezTo>
                        <a:cubicBezTo>
                          <a:pt x="445" y="86"/>
                          <a:pt x="451" y="109"/>
                          <a:pt x="444" y="130"/>
                        </a:cubicBezTo>
                        <a:lnTo>
                          <a:pt x="244" y="772"/>
                        </a:lnTo>
                        <a:cubicBezTo>
                          <a:pt x="171" y="780"/>
                          <a:pt x="89" y="787"/>
                          <a:pt x="0" y="79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39"/>
                  <p:cNvSpPr/>
                  <p:nvPr/>
                </p:nvSpPr>
                <p:spPr>
                  <a:xfrm>
                    <a:off x="6571315" y="2034323"/>
                    <a:ext cx="368892" cy="774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" h="1019" extrusionOk="0">
                        <a:moveTo>
                          <a:pt x="64" y="1018"/>
                        </a:moveTo>
                        <a:cubicBezTo>
                          <a:pt x="43" y="1018"/>
                          <a:pt x="21" y="1018"/>
                          <a:pt x="0" y="1018"/>
                        </a:cubicBezTo>
                        <a:lnTo>
                          <a:pt x="7" y="16"/>
                        </a:lnTo>
                        <a:cubicBezTo>
                          <a:pt x="7" y="16"/>
                          <a:pt x="32" y="135"/>
                          <a:pt x="77" y="135"/>
                        </a:cubicBezTo>
                        <a:cubicBezTo>
                          <a:pt x="122" y="135"/>
                          <a:pt x="123" y="39"/>
                          <a:pt x="123" y="39"/>
                        </a:cubicBezTo>
                        <a:cubicBezTo>
                          <a:pt x="123" y="39"/>
                          <a:pt x="149" y="134"/>
                          <a:pt x="190" y="135"/>
                        </a:cubicBezTo>
                        <a:cubicBezTo>
                          <a:pt x="231" y="138"/>
                          <a:pt x="265" y="24"/>
                          <a:pt x="265" y="24"/>
                        </a:cubicBezTo>
                        <a:cubicBezTo>
                          <a:pt x="265" y="24"/>
                          <a:pt x="274" y="127"/>
                          <a:pt x="316" y="132"/>
                        </a:cubicBezTo>
                        <a:cubicBezTo>
                          <a:pt x="359" y="136"/>
                          <a:pt x="383" y="16"/>
                          <a:pt x="383" y="16"/>
                        </a:cubicBezTo>
                        <a:cubicBezTo>
                          <a:pt x="383" y="16"/>
                          <a:pt x="375" y="113"/>
                          <a:pt x="413" y="121"/>
                        </a:cubicBezTo>
                        <a:cubicBezTo>
                          <a:pt x="452" y="128"/>
                          <a:pt x="484" y="0"/>
                          <a:pt x="484" y="0"/>
                        </a:cubicBezTo>
                        <a:lnTo>
                          <a:pt x="484" y="1008"/>
                        </a:lnTo>
                        <a:cubicBezTo>
                          <a:pt x="354" y="1014"/>
                          <a:pt x="212" y="1018"/>
                          <a:pt x="64" y="1018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9" name="Google Shape;1199;p39"/>
                  <p:cNvSpPr/>
                  <p:nvPr/>
                </p:nvSpPr>
                <p:spPr>
                  <a:xfrm>
                    <a:off x="6692043" y="1665437"/>
                    <a:ext cx="160971" cy="160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" h="211" extrusionOk="0">
                        <a:moveTo>
                          <a:pt x="124" y="0"/>
                        </a:moveTo>
                        <a:lnTo>
                          <a:pt x="210" y="210"/>
                        </a:lnTo>
                        <a:lnTo>
                          <a:pt x="0" y="150"/>
                        </a:lnTo>
                        <a:lnTo>
                          <a:pt x="49" y="39"/>
                        </a:lnTo>
                        <a:lnTo>
                          <a:pt x="124" y="0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0" name="Google Shape;1200;p39"/>
                  <p:cNvSpPr/>
                  <p:nvPr/>
                </p:nvSpPr>
                <p:spPr>
                  <a:xfrm>
                    <a:off x="6578022" y="1779456"/>
                    <a:ext cx="362184" cy="358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474" extrusionOk="0">
                        <a:moveTo>
                          <a:pt x="363" y="60"/>
                        </a:moveTo>
                        <a:lnTo>
                          <a:pt x="477" y="335"/>
                        </a:lnTo>
                        <a:cubicBezTo>
                          <a:pt x="477" y="335"/>
                          <a:pt x="445" y="463"/>
                          <a:pt x="406" y="456"/>
                        </a:cubicBezTo>
                        <a:cubicBezTo>
                          <a:pt x="368" y="448"/>
                          <a:pt x="376" y="351"/>
                          <a:pt x="376" y="351"/>
                        </a:cubicBezTo>
                        <a:cubicBezTo>
                          <a:pt x="376" y="351"/>
                          <a:pt x="352" y="471"/>
                          <a:pt x="309" y="467"/>
                        </a:cubicBezTo>
                        <a:cubicBezTo>
                          <a:pt x="267" y="462"/>
                          <a:pt x="258" y="359"/>
                          <a:pt x="258" y="359"/>
                        </a:cubicBezTo>
                        <a:cubicBezTo>
                          <a:pt x="258" y="359"/>
                          <a:pt x="224" y="473"/>
                          <a:pt x="183" y="470"/>
                        </a:cubicBezTo>
                        <a:cubicBezTo>
                          <a:pt x="142" y="469"/>
                          <a:pt x="116" y="374"/>
                          <a:pt x="116" y="374"/>
                        </a:cubicBezTo>
                        <a:cubicBezTo>
                          <a:pt x="116" y="374"/>
                          <a:pt x="115" y="470"/>
                          <a:pt x="70" y="470"/>
                        </a:cubicBezTo>
                        <a:cubicBezTo>
                          <a:pt x="25" y="470"/>
                          <a:pt x="0" y="351"/>
                          <a:pt x="0" y="351"/>
                        </a:cubicBezTo>
                        <a:lnTo>
                          <a:pt x="153" y="0"/>
                        </a:lnTo>
                        <a:lnTo>
                          <a:pt x="363" y="60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39"/>
                  <p:cNvSpPr/>
                  <p:nvPr/>
                </p:nvSpPr>
                <p:spPr>
                  <a:xfrm>
                    <a:off x="6638386" y="2054444"/>
                    <a:ext cx="36888" cy="75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994" extrusionOk="0">
                        <a:moveTo>
                          <a:pt x="0" y="993"/>
                        </a:moveTo>
                        <a:lnTo>
                          <a:pt x="22" y="13"/>
                        </a:lnTo>
                        <a:cubicBezTo>
                          <a:pt x="22" y="6"/>
                          <a:pt x="30" y="1"/>
                          <a:pt x="36" y="0"/>
                        </a:cubicBezTo>
                        <a:cubicBezTo>
                          <a:pt x="43" y="0"/>
                          <a:pt x="49" y="6"/>
                          <a:pt x="49" y="14"/>
                        </a:cubicBezTo>
                        <a:lnTo>
                          <a:pt x="27" y="993"/>
                        </a:lnTo>
                        <a:cubicBezTo>
                          <a:pt x="18" y="993"/>
                          <a:pt x="9" y="993"/>
                          <a:pt x="0" y="99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2" name="Google Shape;1202;p39"/>
                  <p:cNvSpPr/>
                  <p:nvPr/>
                </p:nvSpPr>
                <p:spPr>
                  <a:xfrm>
                    <a:off x="6853014" y="2037678"/>
                    <a:ext cx="30181" cy="767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1010" extrusionOk="0">
                        <a:moveTo>
                          <a:pt x="11" y="1009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lnTo>
                          <a:pt x="14" y="0"/>
                        </a:ln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38" y="1008"/>
                        </a:lnTo>
                        <a:cubicBezTo>
                          <a:pt x="29" y="1008"/>
                          <a:pt x="20" y="1009"/>
                          <a:pt x="11" y="100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9"/>
                  <p:cNvSpPr/>
                  <p:nvPr/>
                </p:nvSpPr>
                <p:spPr>
                  <a:xfrm>
                    <a:off x="6762469" y="2044385"/>
                    <a:ext cx="20121" cy="764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" h="1006" extrusionOk="0">
                        <a:moveTo>
                          <a:pt x="0" y="1005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27" y="1004"/>
                        </a:lnTo>
                        <a:cubicBezTo>
                          <a:pt x="18" y="1004"/>
                          <a:pt x="9" y="1005"/>
                          <a:pt x="0" y="10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4" name="Google Shape;1204;p39"/>
                  <p:cNvSpPr/>
                  <p:nvPr/>
                </p:nvSpPr>
                <p:spPr>
                  <a:xfrm>
                    <a:off x="6722226" y="1682205"/>
                    <a:ext cx="93899" cy="43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" h="57" extrusionOk="0">
                        <a:moveTo>
                          <a:pt x="51" y="56"/>
                        </a:moveTo>
                        <a:cubicBezTo>
                          <a:pt x="36" y="56"/>
                          <a:pt x="22" y="53"/>
                          <a:pt x="9" y="46"/>
                        </a:cubicBezTo>
                        <a:cubicBezTo>
                          <a:pt x="3" y="42"/>
                          <a:pt x="0" y="34"/>
                          <a:pt x="4" y="27"/>
                        </a:cubicBezTo>
                        <a:cubicBezTo>
                          <a:pt x="8" y="21"/>
                          <a:pt x="16" y="19"/>
                          <a:pt x="23" y="22"/>
                        </a:cubicBezTo>
                        <a:cubicBezTo>
                          <a:pt x="47" y="36"/>
                          <a:pt x="81" y="29"/>
                          <a:pt x="98" y="7"/>
                        </a:cubicBezTo>
                        <a:cubicBezTo>
                          <a:pt x="103" y="1"/>
                          <a:pt x="112" y="0"/>
                          <a:pt x="117" y="5"/>
                        </a:cubicBezTo>
                        <a:cubicBezTo>
                          <a:pt x="123" y="10"/>
                          <a:pt x="124" y="18"/>
                          <a:pt x="120" y="24"/>
                        </a:cubicBezTo>
                        <a:cubicBezTo>
                          <a:pt x="103" y="45"/>
                          <a:pt x="77" y="56"/>
                          <a:pt x="51" y="5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5" name="Google Shape;1205;p39"/>
                  <p:cNvSpPr/>
                  <p:nvPr/>
                </p:nvSpPr>
                <p:spPr>
                  <a:xfrm>
                    <a:off x="5716160" y="1823053"/>
                    <a:ext cx="419193" cy="389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" h="511" extrusionOk="0">
                        <a:moveTo>
                          <a:pt x="511" y="43"/>
                        </a:moveTo>
                        <a:cubicBezTo>
                          <a:pt x="542" y="108"/>
                          <a:pt x="552" y="183"/>
                          <a:pt x="539" y="254"/>
                        </a:cubicBezTo>
                        <a:cubicBezTo>
                          <a:pt x="527" y="324"/>
                          <a:pt x="493" y="390"/>
                          <a:pt x="443" y="441"/>
                        </a:cubicBezTo>
                        <a:lnTo>
                          <a:pt x="253" y="510"/>
                        </a:lnTo>
                        <a:lnTo>
                          <a:pt x="253" y="510"/>
                        </a:lnTo>
                        <a:cubicBezTo>
                          <a:pt x="206" y="481"/>
                          <a:pt x="159" y="453"/>
                          <a:pt x="118" y="418"/>
                        </a:cubicBezTo>
                        <a:cubicBezTo>
                          <a:pt x="76" y="382"/>
                          <a:pt x="40" y="339"/>
                          <a:pt x="21" y="288"/>
                        </a:cubicBezTo>
                        <a:cubicBezTo>
                          <a:pt x="4" y="245"/>
                          <a:pt x="0" y="200"/>
                          <a:pt x="2" y="155"/>
                        </a:cubicBezTo>
                        <a:cubicBezTo>
                          <a:pt x="11" y="160"/>
                          <a:pt x="21" y="162"/>
                          <a:pt x="31" y="162"/>
                        </a:cubicBezTo>
                        <a:cubicBezTo>
                          <a:pt x="53" y="160"/>
                          <a:pt x="71" y="144"/>
                          <a:pt x="85" y="127"/>
                        </a:cubicBezTo>
                        <a:cubicBezTo>
                          <a:pt x="99" y="111"/>
                          <a:pt x="111" y="91"/>
                          <a:pt x="128" y="78"/>
                        </a:cubicBezTo>
                        <a:cubicBezTo>
                          <a:pt x="145" y="64"/>
                          <a:pt x="170" y="57"/>
                          <a:pt x="189" y="68"/>
                        </a:cubicBezTo>
                        <a:cubicBezTo>
                          <a:pt x="207" y="79"/>
                          <a:pt x="213" y="103"/>
                          <a:pt x="218" y="124"/>
                        </a:cubicBezTo>
                        <a:cubicBezTo>
                          <a:pt x="225" y="159"/>
                          <a:pt x="232" y="194"/>
                          <a:pt x="239" y="229"/>
                        </a:cubicBezTo>
                        <a:cubicBezTo>
                          <a:pt x="244" y="252"/>
                          <a:pt x="249" y="277"/>
                          <a:pt x="263" y="297"/>
                        </a:cubicBezTo>
                        <a:cubicBezTo>
                          <a:pt x="277" y="317"/>
                          <a:pt x="302" y="331"/>
                          <a:pt x="326" y="324"/>
                        </a:cubicBezTo>
                        <a:cubicBezTo>
                          <a:pt x="343" y="318"/>
                          <a:pt x="356" y="302"/>
                          <a:pt x="361" y="285"/>
                        </a:cubicBezTo>
                        <a:cubicBezTo>
                          <a:pt x="367" y="268"/>
                          <a:pt x="367" y="249"/>
                          <a:pt x="366" y="231"/>
                        </a:cubicBezTo>
                        <a:cubicBezTo>
                          <a:pt x="365" y="189"/>
                          <a:pt x="360" y="148"/>
                          <a:pt x="353" y="107"/>
                        </a:cubicBezTo>
                        <a:cubicBezTo>
                          <a:pt x="350" y="94"/>
                          <a:pt x="348" y="81"/>
                          <a:pt x="350" y="69"/>
                        </a:cubicBezTo>
                        <a:cubicBezTo>
                          <a:pt x="352" y="57"/>
                          <a:pt x="360" y="44"/>
                          <a:pt x="372" y="40"/>
                        </a:cubicBezTo>
                        <a:cubicBezTo>
                          <a:pt x="386" y="36"/>
                          <a:pt x="401" y="45"/>
                          <a:pt x="416" y="48"/>
                        </a:cubicBezTo>
                        <a:cubicBezTo>
                          <a:pt x="444" y="53"/>
                          <a:pt x="473" y="34"/>
                          <a:pt x="485" y="7"/>
                        </a:cubicBezTo>
                        <a:cubicBezTo>
                          <a:pt x="486" y="5"/>
                          <a:pt x="487" y="2"/>
                          <a:pt x="487" y="0"/>
                        </a:cubicBezTo>
                        <a:cubicBezTo>
                          <a:pt x="496" y="13"/>
                          <a:pt x="504" y="28"/>
                          <a:pt x="511" y="43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6" name="Google Shape;1206;p39"/>
                  <p:cNvSpPr/>
                  <p:nvPr/>
                </p:nvSpPr>
                <p:spPr>
                  <a:xfrm>
                    <a:off x="5685977" y="1581600"/>
                    <a:ext cx="409133" cy="4929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" h="647" extrusionOk="0">
                        <a:moveTo>
                          <a:pt x="522" y="238"/>
                        </a:moveTo>
                        <a:cubicBezTo>
                          <a:pt x="534" y="262"/>
                          <a:pt x="538" y="290"/>
                          <a:pt x="530" y="315"/>
                        </a:cubicBezTo>
                        <a:cubicBezTo>
                          <a:pt x="530" y="317"/>
                          <a:pt x="529" y="320"/>
                          <a:pt x="528" y="322"/>
                        </a:cubicBezTo>
                        <a:cubicBezTo>
                          <a:pt x="516" y="349"/>
                          <a:pt x="487" y="368"/>
                          <a:pt x="459" y="363"/>
                        </a:cubicBezTo>
                        <a:cubicBezTo>
                          <a:pt x="444" y="360"/>
                          <a:pt x="429" y="351"/>
                          <a:pt x="415" y="355"/>
                        </a:cubicBezTo>
                        <a:cubicBezTo>
                          <a:pt x="403" y="359"/>
                          <a:pt x="395" y="372"/>
                          <a:pt x="393" y="384"/>
                        </a:cubicBezTo>
                        <a:cubicBezTo>
                          <a:pt x="391" y="396"/>
                          <a:pt x="393" y="409"/>
                          <a:pt x="396" y="422"/>
                        </a:cubicBezTo>
                        <a:cubicBezTo>
                          <a:pt x="403" y="463"/>
                          <a:pt x="408" y="504"/>
                          <a:pt x="409" y="546"/>
                        </a:cubicBezTo>
                        <a:cubicBezTo>
                          <a:pt x="410" y="564"/>
                          <a:pt x="410" y="583"/>
                          <a:pt x="404" y="600"/>
                        </a:cubicBezTo>
                        <a:cubicBezTo>
                          <a:pt x="399" y="617"/>
                          <a:pt x="386" y="633"/>
                          <a:pt x="369" y="639"/>
                        </a:cubicBezTo>
                        <a:cubicBezTo>
                          <a:pt x="345" y="646"/>
                          <a:pt x="320" y="632"/>
                          <a:pt x="306" y="612"/>
                        </a:cubicBezTo>
                        <a:cubicBezTo>
                          <a:pt x="292" y="592"/>
                          <a:pt x="287" y="567"/>
                          <a:pt x="282" y="544"/>
                        </a:cubicBezTo>
                        <a:cubicBezTo>
                          <a:pt x="275" y="509"/>
                          <a:pt x="268" y="474"/>
                          <a:pt x="261" y="439"/>
                        </a:cubicBezTo>
                        <a:cubicBezTo>
                          <a:pt x="256" y="418"/>
                          <a:pt x="250" y="394"/>
                          <a:pt x="232" y="383"/>
                        </a:cubicBezTo>
                        <a:cubicBezTo>
                          <a:pt x="213" y="372"/>
                          <a:pt x="188" y="379"/>
                          <a:pt x="171" y="393"/>
                        </a:cubicBezTo>
                        <a:cubicBezTo>
                          <a:pt x="154" y="406"/>
                          <a:pt x="142" y="426"/>
                          <a:pt x="128" y="442"/>
                        </a:cubicBezTo>
                        <a:cubicBezTo>
                          <a:pt x="114" y="459"/>
                          <a:pt x="96" y="475"/>
                          <a:pt x="74" y="477"/>
                        </a:cubicBezTo>
                        <a:cubicBezTo>
                          <a:pt x="64" y="477"/>
                          <a:pt x="54" y="475"/>
                          <a:pt x="45" y="470"/>
                        </a:cubicBezTo>
                        <a:cubicBezTo>
                          <a:pt x="28" y="460"/>
                          <a:pt x="14" y="443"/>
                          <a:pt x="9" y="424"/>
                        </a:cubicBezTo>
                        <a:cubicBezTo>
                          <a:pt x="0" y="395"/>
                          <a:pt x="4" y="364"/>
                          <a:pt x="9" y="334"/>
                        </a:cubicBezTo>
                        <a:cubicBezTo>
                          <a:pt x="21" y="258"/>
                          <a:pt x="33" y="183"/>
                          <a:pt x="45" y="108"/>
                        </a:cubicBezTo>
                        <a:cubicBezTo>
                          <a:pt x="47" y="90"/>
                          <a:pt x="50" y="72"/>
                          <a:pt x="49" y="55"/>
                        </a:cubicBezTo>
                        <a:cubicBezTo>
                          <a:pt x="49" y="52"/>
                          <a:pt x="49" y="50"/>
                          <a:pt x="49" y="47"/>
                        </a:cubicBezTo>
                        <a:cubicBezTo>
                          <a:pt x="47" y="30"/>
                          <a:pt x="40" y="13"/>
                          <a:pt x="29" y="0"/>
                        </a:cubicBezTo>
                        <a:cubicBezTo>
                          <a:pt x="189" y="2"/>
                          <a:pt x="348" y="64"/>
                          <a:pt x="467" y="171"/>
                        </a:cubicBezTo>
                        <a:cubicBezTo>
                          <a:pt x="489" y="191"/>
                          <a:pt x="509" y="212"/>
                          <a:pt x="522" y="238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7" name="Google Shape;1207;p39"/>
                  <p:cNvSpPr/>
                  <p:nvPr/>
                </p:nvSpPr>
                <p:spPr>
                  <a:xfrm>
                    <a:off x="6004566" y="2466928"/>
                    <a:ext cx="332001" cy="33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45" extrusionOk="0">
                        <a:moveTo>
                          <a:pt x="99" y="420"/>
                        </a:moveTo>
                        <a:cubicBezTo>
                          <a:pt x="64" y="304"/>
                          <a:pt x="30" y="191"/>
                          <a:pt x="0" y="91"/>
                        </a:cubicBezTo>
                        <a:cubicBezTo>
                          <a:pt x="43" y="92"/>
                          <a:pt x="143" y="83"/>
                          <a:pt x="244" y="0"/>
                        </a:cubicBezTo>
                        <a:cubicBezTo>
                          <a:pt x="301" y="133"/>
                          <a:pt x="368" y="287"/>
                          <a:pt x="435" y="444"/>
                        </a:cubicBezTo>
                        <a:cubicBezTo>
                          <a:pt x="311" y="438"/>
                          <a:pt x="198" y="430"/>
                          <a:pt x="99" y="42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8" name="Google Shape;1208;p39"/>
                  <p:cNvSpPr/>
                  <p:nvPr/>
                </p:nvSpPr>
                <p:spPr>
                  <a:xfrm>
                    <a:off x="5910666" y="2158404"/>
                    <a:ext cx="281698" cy="378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" h="499" extrusionOk="0">
                        <a:moveTo>
                          <a:pt x="190" y="1"/>
                        </a:moveTo>
                        <a:lnTo>
                          <a:pt x="193" y="0"/>
                        </a:lnTo>
                        <a:cubicBezTo>
                          <a:pt x="193" y="0"/>
                          <a:pt x="268" y="169"/>
                          <a:pt x="371" y="406"/>
                        </a:cubicBezTo>
                        <a:cubicBezTo>
                          <a:pt x="270" y="489"/>
                          <a:pt x="170" y="498"/>
                          <a:pt x="127" y="497"/>
                        </a:cubicBezTo>
                        <a:cubicBezTo>
                          <a:pt x="53" y="249"/>
                          <a:pt x="0" y="70"/>
                          <a:pt x="0" y="70"/>
                        </a:cubicBezTo>
                        <a:lnTo>
                          <a:pt x="0" y="70"/>
                        </a:lnTo>
                        <a:lnTo>
                          <a:pt x="190" y="1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9" name="Google Shape;1209;p39"/>
                  <p:cNvSpPr/>
                  <p:nvPr/>
                </p:nvSpPr>
                <p:spPr>
                  <a:xfrm>
                    <a:off x="5877131" y="1635256"/>
                    <a:ext cx="181092" cy="184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" h="242" extrusionOk="0">
                        <a:moveTo>
                          <a:pt x="223" y="241"/>
                        </a:moveTo>
                        <a:cubicBezTo>
                          <a:pt x="216" y="241"/>
                          <a:pt x="211" y="237"/>
                          <a:pt x="209" y="230"/>
                        </a:cubicBezTo>
                        <a:cubicBezTo>
                          <a:pt x="190" y="133"/>
                          <a:pt x="109" y="50"/>
                          <a:pt x="12" y="28"/>
                        </a:cubicBezTo>
                        <a:cubicBezTo>
                          <a:pt x="5" y="26"/>
                          <a:pt x="0" y="19"/>
                          <a:pt x="2" y="11"/>
                        </a:cubicBezTo>
                        <a:cubicBezTo>
                          <a:pt x="4" y="4"/>
                          <a:pt x="11" y="0"/>
                          <a:pt x="18" y="1"/>
                        </a:cubicBezTo>
                        <a:cubicBezTo>
                          <a:pt x="125" y="26"/>
                          <a:pt x="214" y="118"/>
                          <a:pt x="236" y="225"/>
                        </a:cubicBezTo>
                        <a:cubicBezTo>
                          <a:pt x="237" y="232"/>
                          <a:pt x="233" y="239"/>
                          <a:pt x="225" y="241"/>
                        </a:cubicBezTo>
                        <a:cubicBezTo>
                          <a:pt x="224" y="241"/>
                          <a:pt x="224" y="241"/>
                          <a:pt x="223" y="2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0" name="Google Shape;1210;p39"/>
                  <p:cNvSpPr/>
                  <p:nvPr/>
                </p:nvSpPr>
                <p:spPr>
                  <a:xfrm>
                    <a:off x="6021332" y="2564179"/>
                    <a:ext cx="231395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99" extrusionOk="0">
                        <a:moveTo>
                          <a:pt x="77" y="98"/>
                        </a:moveTo>
                        <a:cubicBezTo>
                          <a:pt x="55" y="98"/>
                          <a:pt x="34" y="96"/>
                          <a:pt x="12" y="92"/>
                        </a:cubicBezTo>
                        <a:cubicBezTo>
                          <a:pt x="5" y="91"/>
                          <a:pt x="0" y="84"/>
                          <a:pt x="1" y="76"/>
                        </a:cubicBezTo>
                        <a:cubicBezTo>
                          <a:pt x="3" y="69"/>
                          <a:pt x="10" y="64"/>
                          <a:pt x="17" y="66"/>
                        </a:cubicBezTo>
                        <a:cubicBezTo>
                          <a:pt x="108" y="83"/>
                          <a:pt x="206" y="60"/>
                          <a:pt x="279" y="4"/>
                        </a:cubicBezTo>
                        <a:cubicBezTo>
                          <a:pt x="285" y="0"/>
                          <a:pt x="294" y="1"/>
                          <a:pt x="298" y="7"/>
                        </a:cubicBezTo>
                        <a:cubicBezTo>
                          <a:pt x="303" y="13"/>
                          <a:pt x="302" y="21"/>
                          <a:pt x="296" y="26"/>
                        </a:cubicBezTo>
                        <a:cubicBezTo>
                          <a:pt x="233" y="73"/>
                          <a:pt x="155" y="98"/>
                          <a:pt x="77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1" name="Google Shape;1211;p39"/>
                  <p:cNvSpPr/>
                  <p:nvPr/>
                </p:nvSpPr>
                <p:spPr>
                  <a:xfrm>
                    <a:off x="6054868" y="2661432"/>
                    <a:ext cx="238100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" h="99" extrusionOk="0">
                        <a:moveTo>
                          <a:pt x="58" y="98"/>
                        </a:moveTo>
                        <a:cubicBezTo>
                          <a:pt x="43" y="98"/>
                          <a:pt x="28" y="98"/>
                          <a:pt x="13" y="96"/>
                        </a:cubicBezTo>
                        <a:cubicBezTo>
                          <a:pt x="5" y="95"/>
                          <a:pt x="0" y="89"/>
                          <a:pt x="0" y="81"/>
                        </a:cubicBezTo>
                        <a:cubicBezTo>
                          <a:pt x="1" y="74"/>
                          <a:pt x="8" y="68"/>
                          <a:pt x="15" y="69"/>
                        </a:cubicBezTo>
                        <a:cubicBezTo>
                          <a:pt x="112" y="79"/>
                          <a:pt x="210" y="55"/>
                          <a:pt x="292" y="4"/>
                        </a:cubicBezTo>
                        <a:cubicBezTo>
                          <a:pt x="298" y="0"/>
                          <a:pt x="306" y="1"/>
                          <a:pt x="310" y="8"/>
                        </a:cubicBezTo>
                        <a:cubicBezTo>
                          <a:pt x="314" y="14"/>
                          <a:pt x="312" y="22"/>
                          <a:pt x="306" y="26"/>
                        </a:cubicBezTo>
                        <a:cubicBezTo>
                          <a:pt x="232" y="73"/>
                          <a:pt x="145" y="98"/>
                          <a:pt x="58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2" name="Google Shape;1212;p39"/>
                  <p:cNvSpPr/>
                  <p:nvPr/>
                </p:nvSpPr>
                <p:spPr>
                  <a:xfrm>
                    <a:off x="6232607" y="2751976"/>
                    <a:ext cx="100606" cy="50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" h="64" extrusionOk="0">
                        <a:moveTo>
                          <a:pt x="0" y="59"/>
                        </a:moveTo>
                        <a:cubicBezTo>
                          <a:pt x="38" y="47"/>
                          <a:pt x="74" y="29"/>
                          <a:pt x="107" y="5"/>
                        </a:cubicBezTo>
                        <a:cubicBezTo>
                          <a:pt x="113" y="0"/>
                          <a:pt x="122" y="1"/>
                          <a:pt x="126" y="7"/>
                        </a:cubicBezTo>
                        <a:cubicBezTo>
                          <a:pt x="131" y="13"/>
                          <a:pt x="129" y="22"/>
                          <a:pt x="123" y="26"/>
                        </a:cubicBezTo>
                        <a:cubicBezTo>
                          <a:pt x="104" y="40"/>
                          <a:pt x="84" y="53"/>
                          <a:pt x="62" y="63"/>
                        </a:cubicBezTo>
                        <a:cubicBezTo>
                          <a:pt x="41" y="62"/>
                          <a:pt x="21" y="61"/>
                          <a:pt x="0" y="5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3" name="Google Shape;1213;p39"/>
                  <p:cNvSpPr/>
                  <p:nvPr/>
                </p:nvSpPr>
                <p:spPr>
                  <a:xfrm>
                    <a:off x="6175596" y="1984022"/>
                    <a:ext cx="462791" cy="82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1085" extrusionOk="0">
                        <a:moveTo>
                          <a:pt x="585" y="1084"/>
                        </a:moveTo>
                        <a:cubicBezTo>
                          <a:pt x="420" y="1084"/>
                          <a:pt x="264" y="1079"/>
                          <a:pt x="123" y="1071"/>
                        </a:cubicBezTo>
                        <a:lnTo>
                          <a:pt x="0" y="77"/>
                        </a:lnTo>
                        <a:cubicBezTo>
                          <a:pt x="0" y="77"/>
                          <a:pt x="40" y="191"/>
                          <a:pt x="85" y="185"/>
                        </a:cubicBezTo>
                        <a:cubicBezTo>
                          <a:pt x="129" y="180"/>
                          <a:pt x="117" y="84"/>
                          <a:pt x="117" y="84"/>
                        </a:cubicBezTo>
                        <a:cubicBezTo>
                          <a:pt x="117" y="84"/>
                          <a:pt x="155" y="174"/>
                          <a:pt x="196" y="171"/>
                        </a:cubicBezTo>
                        <a:cubicBezTo>
                          <a:pt x="237" y="168"/>
                          <a:pt x="256" y="52"/>
                          <a:pt x="256" y="52"/>
                        </a:cubicBezTo>
                        <a:cubicBezTo>
                          <a:pt x="256" y="52"/>
                          <a:pt x="277" y="152"/>
                          <a:pt x="320" y="151"/>
                        </a:cubicBezTo>
                        <a:cubicBezTo>
                          <a:pt x="363" y="150"/>
                          <a:pt x="370" y="29"/>
                          <a:pt x="370" y="29"/>
                        </a:cubicBezTo>
                        <a:cubicBezTo>
                          <a:pt x="370" y="29"/>
                          <a:pt x="375" y="125"/>
                          <a:pt x="414" y="127"/>
                        </a:cubicBezTo>
                        <a:cubicBezTo>
                          <a:pt x="453" y="130"/>
                          <a:pt x="468" y="0"/>
                          <a:pt x="468" y="0"/>
                        </a:cubicBezTo>
                        <a:lnTo>
                          <a:pt x="608" y="1084"/>
                        </a:lnTo>
                        <a:cubicBezTo>
                          <a:pt x="600" y="1084"/>
                          <a:pt x="593" y="1084"/>
                          <a:pt x="585" y="108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4" name="Google Shape;1214;p39"/>
                  <p:cNvSpPr/>
                  <p:nvPr/>
                </p:nvSpPr>
                <p:spPr>
                  <a:xfrm>
                    <a:off x="6175596" y="1766042"/>
                    <a:ext cx="355476" cy="36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" h="481" extrusionOk="0">
                        <a:moveTo>
                          <a:pt x="321" y="32"/>
                        </a:moveTo>
                        <a:lnTo>
                          <a:pt x="468" y="289"/>
                        </a:lnTo>
                        <a:cubicBezTo>
                          <a:pt x="468" y="289"/>
                          <a:pt x="453" y="419"/>
                          <a:pt x="414" y="416"/>
                        </a:cubicBezTo>
                        <a:cubicBezTo>
                          <a:pt x="375" y="414"/>
                          <a:pt x="370" y="318"/>
                          <a:pt x="370" y="318"/>
                        </a:cubicBezTo>
                        <a:cubicBezTo>
                          <a:pt x="370" y="318"/>
                          <a:pt x="363" y="439"/>
                          <a:pt x="320" y="440"/>
                        </a:cubicBezTo>
                        <a:cubicBezTo>
                          <a:pt x="277" y="441"/>
                          <a:pt x="256" y="341"/>
                          <a:pt x="256" y="341"/>
                        </a:cubicBezTo>
                        <a:cubicBezTo>
                          <a:pt x="256" y="341"/>
                          <a:pt x="237" y="457"/>
                          <a:pt x="196" y="460"/>
                        </a:cubicBezTo>
                        <a:cubicBezTo>
                          <a:pt x="155" y="463"/>
                          <a:pt x="117" y="373"/>
                          <a:pt x="117" y="373"/>
                        </a:cubicBezTo>
                        <a:cubicBezTo>
                          <a:pt x="117" y="373"/>
                          <a:pt x="129" y="469"/>
                          <a:pt x="85" y="474"/>
                        </a:cubicBezTo>
                        <a:cubicBezTo>
                          <a:pt x="40" y="480"/>
                          <a:pt x="0" y="366"/>
                          <a:pt x="0" y="366"/>
                        </a:cubicBezTo>
                        <a:lnTo>
                          <a:pt x="106" y="0"/>
                        </a:lnTo>
                        <a:lnTo>
                          <a:pt x="321" y="32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5" name="Google Shape;1215;p39"/>
                  <p:cNvSpPr/>
                  <p:nvPr/>
                </p:nvSpPr>
                <p:spPr>
                  <a:xfrm>
                    <a:off x="6256081" y="1641963"/>
                    <a:ext cx="164324" cy="147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196" extrusionOk="0">
                        <a:moveTo>
                          <a:pt x="103" y="0"/>
                        </a:moveTo>
                        <a:lnTo>
                          <a:pt x="215" y="195"/>
                        </a:lnTo>
                        <a:lnTo>
                          <a:pt x="0" y="163"/>
                        </a:lnTo>
                        <a:lnTo>
                          <a:pt x="34" y="48"/>
                        </a:lnTo>
                        <a:lnTo>
                          <a:pt x="103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6" name="Google Shape;1216;p39"/>
                  <p:cNvSpPr/>
                  <p:nvPr/>
                </p:nvSpPr>
                <p:spPr>
                  <a:xfrm>
                    <a:off x="6252729" y="2037678"/>
                    <a:ext cx="110667" cy="767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" h="1009" extrusionOk="0">
                        <a:moveTo>
                          <a:pt x="119" y="1007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2"/>
                          <a:pt x="13" y="2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46" y="1008"/>
                        </a:lnTo>
                        <a:cubicBezTo>
                          <a:pt x="137" y="1008"/>
                          <a:pt x="128" y="1008"/>
                          <a:pt x="119" y="100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9"/>
                  <p:cNvSpPr/>
                  <p:nvPr/>
                </p:nvSpPr>
                <p:spPr>
                  <a:xfrm>
                    <a:off x="6447235" y="1997436"/>
                    <a:ext cx="137494" cy="81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1071" extrusionOk="0">
                        <a:moveTo>
                          <a:pt x="154" y="1070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3"/>
                          <a:pt x="12" y="1"/>
                        </a:cubicBezTo>
                        <a:cubicBezTo>
                          <a:pt x="20" y="0"/>
                          <a:pt x="27" y="5"/>
                          <a:pt x="28" y="13"/>
                        </a:cubicBezTo>
                        <a:lnTo>
                          <a:pt x="181" y="1070"/>
                        </a:lnTo>
                        <a:cubicBezTo>
                          <a:pt x="172" y="1070"/>
                          <a:pt x="163" y="1070"/>
                          <a:pt x="154" y="10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8" name="Google Shape;1218;p39"/>
                  <p:cNvSpPr/>
                  <p:nvPr/>
                </p:nvSpPr>
                <p:spPr>
                  <a:xfrm>
                    <a:off x="6356688" y="2014202"/>
                    <a:ext cx="124080" cy="794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" h="1046" extrusionOk="0">
                        <a:moveTo>
                          <a:pt x="135" y="1044"/>
                        </a:moveTo>
                        <a:lnTo>
                          <a:pt x="1" y="17"/>
                        </a:lnTo>
                        <a:cubicBezTo>
                          <a:pt x="0" y="9"/>
                          <a:pt x="6" y="2"/>
                          <a:pt x="13" y="1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62" y="1045"/>
                        </a:lnTo>
                        <a:cubicBezTo>
                          <a:pt x="153" y="1045"/>
                          <a:pt x="144" y="1045"/>
                          <a:pt x="135" y="10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9" name="Google Shape;1219;p39"/>
                  <p:cNvSpPr/>
                  <p:nvPr/>
                </p:nvSpPr>
                <p:spPr>
                  <a:xfrm>
                    <a:off x="6266143" y="1655377"/>
                    <a:ext cx="83837" cy="53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" h="71" extrusionOk="0">
                        <a:moveTo>
                          <a:pt x="22" y="70"/>
                        </a:moveTo>
                        <a:cubicBezTo>
                          <a:pt x="19" y="70"/>
                          <a:pt x="16" y="70"/>
                          <a:pt x="13" y="70"/>
                        </a:cubicBezTo>
                        <a:cubicBezTo>
                          <a:pt x="6" y="69"/>
                          <a:pt x="0" y="62"/>
                          <a:pt x="1" y="55"/>
                        </a:cubicBezTo>
                        <a:cubicBezTo>
                          <a:pt x="2" y="48"/>
                          <a:pt x="8" y="42"/>
                          <a:pt x="16" y="43"/>
                        </a:cubicBezTo>
                        <a:cubicBezTo>
                          <a:pt x="41" y="46"/>
                          <a:pt x="69" y="31"/>
                          <a:pt x="83" y="9"/>
                        </a:cubicBezTo>
                        <a:cubicBezTo>
                          <a:pt x="86" y="2"/>
                          <a:pt x="95" y="0"/>
                          <a:pt x="101" y="4"/>
                        </a:cubicBezTo>
                        <a:cubicBezTo>
                          <a:pt x="107" y="8"/>
                          <a:pt x="110" y="16"/>
                          <a:pt x="106" y="22"/>
                        </a:cubicBezTo>
                        <a:cubicBezTo>
                          <a:pt x="89" y="52"/>
                          <a:pt x="56" y="70"/>
                          <a:pt x="22" y="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0" name="Google Shape;1220;p39"/>
                <p:cNvGrpSpPr/>
                <p:nvPr/>
              </p:nvGrpSpPr>
              <p:grpSpPr>
                <a:xfrm rot="5400000">
                  <a:off x="7874095" y="21687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1" name="Google Shape;1221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2" name="Google Shape;1222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3" name="Google Shape;1223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4" name="Google Shape;1224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5" name="Google Shape;1225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6" name="Google Shape;1226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7" name="Google Shape;1227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8" name="Google Shape;1228;p39"/>
                <p:cNvGrpSpPr/>
                <p:nvPr/>
              </p:nvGrpSpPr>
              <p:grpSpPr>
                <a:xfrm rot="-5400000">
                  <a:off x="5370420" y="40328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9" name="Google Shape;1229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0" name="Google Shape;1230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2" name="Google Shape;1232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3" name="Google Shape;1233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4" name="Google Shape;1234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5" name="Google Shape;1235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36" name="Google Shape;1236;p39"/>
              <p:cNvGrpSpPr/>
              <p:nvPr/>
            </p:nvGrpSpPr>
            <p:grpSpPr>
              <a:xfrm>
                <a:off x="7608101" y="450501"/>
                <a:ext cx="1315038" cy="1395049"/>
                <a:chOff x="7608101" y="450501"/>
                <a:chExt cx="1315038" cy="1395049"/>
              </a:xfrm>
            </p:grpSpPr>
            <p:sp>
              <p:nvSpPr>
                <p:cNvPr id="1237" name="Google Shape;1237;p39"/>
                <p:cNvSpPr/>
                <p:nvPr/>
              </p:nvSpPr>
              <p:spPr>
                <a:xfrm rot="-1700858">
                  <a:off x="7812137" y="775720"/>
                  <a:ext cx="955378" cy="896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1147" extrusionOk="0">
                      <a:moveTo>
                        <a:pt x="783" y="78"/>
                      </a:moveTo>
                      <a:lnTo>
                        <a:pt x="783" y="78"/>
                      </a:lnTo>
                      <a:cubicBezTo>
                        <a:pt x="1073" y="172"/>
                        <a:pt x="1219" y="493"/>
                        <a:pt x="1101" y="771"/>
                      </a:cubicBezTo>
                      <a:lnTo>
                        <a:pt x="1101" y="771"/>
                      </a:lnTo>
                      <a:cubicBezTo>
                        <a:pt x="996" y="1021"/>
                        <a:pt x="714" y="1146"/>
                        <a:pt x="461" y="1059"/>
                      </a:cubicBezTo>
                      <a:lnTo>
                        <a:pt x="461" y="1059"/>
                      </a:lnTo>
                      <a:cubicBezTo>
                        <a:pt x="404" y="1039"/>
                        <a:pt x="353" y="1010"/>
                        <a:pt x="308" y="974"/>
                      </a:cubicBezTo>
                      <a:lnTo>
                        <a:pt x="308" y="974"/>
                      </a:lnTo>
                      <a:cubicBezTo>
                        <a:pt x="290" y="959"/>
                        <a:pt x="268" y="954"/>
                        <a:pt x="245" y="957"/>
                      </a:cubicBezTo>
                      <a:lnTo>
                        <a:pt x="245" y="957"/>
                      </a:lnTo>
                      <a:cubicBezTo>
                        <a:pt x="160" y="970"/>
                        <a:pt x="71" y="952"/>
                        <a:pt x="0" y="905"/>
                      </a:cubicBezTo>
                      <a:lnTo>
                        <a:pt x="0" y="905"/>
                      </a:lnTo>
                      <a:cubicBezTo>
                        <a:pt x="50" y="898"/>
                        <a:pt x="97" y="873"/>
                        <a:pt x="132" y="837"/>
                      </a:cubicBezTo>
                      <a:lnTo>
                        <a:pt x="132" y="837"/>
                      </a:lnTo>
                      <a:cubicBezTo>
                        <a:pt x="153" y="815"/>
                        <a:pt x="159" y="783"/>
                        <a:pt x="150" y="755"/>
                      </a:cubicBezTo>
                      <a:lnTo>
                        <a:pt x="150" y="755"/>
                      </a:lnTo>
                      <a:cubicBezTo>
                        <a:pt x="101" y="628"/>
                        <a:pt x="102" y="481"/>
                        <a:pt x="166" y="346"/>
                      </a:cubicBezTo>
                      <a:lnTo>
                        <a:pt x="166" y="346"/>
                      </a:lnTo>
                      <a:cubicBezTo>
                        <a:pt x="277" y="115"/>
                        <a:pt x="543" y="0"/>
                        <a:pt x="783" y="7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39"/>
                <p:cNvSpPr/>
                <p:nvPr/>
              </p:nvSpPr>
              <p:spPr>
                <a:xfrm rot="-1700850">
                  <a:off x="7882767" y="952300"/>
                  <a:ext cx="279369" cy="220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281" extrusionOk="0">
                      <a:moveTo>
                        <a:pt x="20" y="280"/>
                      </a:moveTo>
                      <a:lnTo>
                        <a:pt x="20" y="280"/>
                      </a:lnTo>
                      <a:cubicBezTo>
                        <a:pt x="18" y="280"/>
                        <a:pt x="16" y="280"/>
                        <a:pt x="14" y="280"/>
                      </a:cubicBezTo>
                      <a:lnTo>
                        <a:pt x="14" y="280"/>
                      </a:lnTo>
                      <a:cubicBezTo>
                        <a:pt x="5" y="276"/>
                        <a:pt x="0" y="267"/>
                        <a:pt x="3" y="257"/>
                      </a:cubicBezTo>
                      <a:lnTo>
                        <a:pt x="3" y="257"/>
                      </a:lnTo>
                      <a:cubicBezTo>
                        <a:pt x="53" y="117"/>
                        <a:pt x="190" y="13"/>
                        <a:pt x="336" y="1"/>
                      </a:cubicBezTo>
                      <a:lnTo>
                        <a:pt x="336" y="1"/>
                      </a:lnTo>
                      <a:cubicBezTo>
                        <a:pt x="346" y="0"/>
                        <a:pt x="353" y="7"/>
                        <a:pt x="355" y="17"/>
                      </a:cubicBezTo>
                      <a:lnTo>
                        <a:pt x="355" y="17"/>
                      </a:lnTo>
                      <a:cubicBezTo>
                        <a:pt x="356" y="26"/>
                        <a:pt x="348" y="35"/>
                        <a:pt x="338" y="36"/>
                      </a:cubicBezTo>
                      <a:lnTo>
                        <a:pt x="338" y="36"/>
                      </a:lnTo>
                      <a:cubicBezTo>
                        <a:pt x="205" y="46"/>
                        <a:pt x="81" y="143"/>
                        <a:pt x="36" y="269"/>
                      </a:cubicBezTo>
                      <a:lnTo>
                        <a:pt x="36" y="269"/>
                      </a:lnTo>
                      <a:cubicBezTo>
                        <a:pt x="34" y="276"/>
                        <a:pt x="27" y="280"/>
                        <a:pt x="20" y="28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39"/>
                <p:cNvSpPr/>
                <p:nvPr/>
              </p:nvSpPr>
              <p:spPr>
                <a:xfrm rot="-1700843">
                  <a:off x="8119007" y="503537"/>
                  <a:ext cx="386292" cy="64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825" extrusionOk="0">
                      <a:moveTo>
                        <a:pt x="335" y="17"/>
                      </a:moveTo>
                      <a:lnTo>
                        <a:pt x="335" y="17"/>
                      </a:lnTo>
                      <a:cubicBezTo>
                        <a:pt x="436" y="38"/>
                        <a:pt x="491" y="150"/>
                        <a:pt x="447" y="243"/>
                      </a:cubicBezTo>
                      <a:lnTo>
                        <a:pt x="206" y="751"/>
                      </a:lnTo>
                      <a:lnTo>
                        <a:pt x="206" y="751"/>
                      </a:lnTo>
                      <a:cubicBezTo>
                        <a:pt x="184" y="800"/>
                        <a:pt x="129" y="824"/>
                        <a:pt x="78" y="806"/>
                      </a:cubicBezTo>
                      <a:lnTo>
                        <a:pt x="78" y="806"/>
                      </a:lnTo>
                      <a:cubicBezTo>
                        <a:pt x="29" y="788"/>
                        <a:pt x="0" y="735"/>
                        <a:pt x="12" y="681"/>
                      </a:cubicBezTo>
                      <a:lnTo>
                        <a:pt x="146" y="135"/>
                      </a:lnTo>
                      <a:lnTo>
                        <a:pt x="146" y="135"/>
                      </a:lnTo>
                      <a:cubicBezTo>
                        <a:pt x="147" y="132"/>
                        <a:pt x="149" y="127"/>
                        <a:pt x="150" y="123"/>
                      </a:cubicBezTo>
                      <a:lnTo>
                        <a:pt x="150" y="123"/>
                      </a:lnTo>
                      <a:cubicBezTo>
                        <a:pt x="177" y="45"/>
                        <a:pt x="255" y="0"/>
                        <a:pt x="335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39"/>
                <p:cNvSpPr/>
                <p:nvPr/>
              </p:nvSpPr>
              <p:spPr>
                <a:xfrm rot="-1700835">
                  <a:off x="8254018" y="1199622"/>
                  <a:ext cx="217286" cy="21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79" extrusionOk="0">
                      <a:moveTo>
                        <a:pt x="179" y="22"/>
                      </a:moveTo>
                      <a:lnTo>
                        <a:pt x="179" y="22"/>
                      </a:lnTo>
                      <a:cubicBezTo>
                        <a:pt x="243" y="44"/>
                        <a:pt x="278" y="115"/>
                        <a:pt x="256" y="179"/>
                      </a:cubicBezTo>
                      <a:lnTo>
                        <a:pt x="256" y="179"/>
                      </a:lnTo>
                      <a:cubicBezTo>
                        <a:pt x="234" y="244"/>
                        <a:pt x="163" y="278"/>
                        <a:pt x="99" y="256"/>
                      </a:cubicBezTo>
                      <a:lnTo>
                        <a:pt x="99" y="256"/>
                      </a:lnTo>
                      <a:cubicBezTo>
                        <a:pt x="35" y="234"/>
                        <a:pt x="0" y="164"/>
                        <a:pt x="23" y="99"/>
                      </a:cubicBezTo>
                      <a:lnTo>
                        <a:pt x="23" y="99"/>
                      </a:lnTo>
                      <a:cubicBezTo>
                        <a:pt x="46" y="35"/>
                        <a:pt x="115" y="0"/>
                        <a:pt x="179" y="2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39"/>
                <p:cNvSpPr/>
                <p:nvPr/>
              </p:nvSpPr>
              <p:spPr>
                <a:xfrm rot="-1700847">
                  <a:off x="7681644" y="776881"/>
                  <a:ext cx="137961" cy="21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70" extrusionOk="0">
                      <a:moveTo>
                        <a:pt x="153" y="269"/>
                      </a:moveTo>
                      <a:lnTo>
                        <a:pt x="153" y="269"/>
                      </a:lnTo>
                      <a:cubicBezTo>
                        <a:pt x="147" y="269"/>
                        <a:pt x="142" y="266"/>
                        <a:pt x="139" y="260"/>
                      </a:cubicBezTo>
                      <a:lnTo>
                        <a:pt x="139" y="260"/>
                      </a:lnTo>
                      <a:cubicBezTo>
                        <a:pt x="90" y="185"/>
                        <a:pt x="45" y="107"/>
                        <a:pt x="5" y="28"/>
                      </a:cubicBezTo>
                      <a:lnTo>
                        <a:pt x="5" y="28"/>
                      </a:lnTo>
                      <a:cubicBezTo>
                        <a:pt x="0" y="20"/>
                        <a:pt x="3" y="9"/>
                        <a:pt x="12" y="6"/>
                      </a:cubicBezTo>
                      <a:lnTo>
                        <a:pt x="12" y="6"/>
                      </a:lnTo>
                      <a:cubicBezTo>
                        <a:pt x="20" y="0"/>
                        <a:pt x="31" y="3"/>
                        <a:pt x="34" y="12"/>
                      </a:cubicBezTo>
                      <a:lnTo>
                        <a:pt x="34" y="12"/>
                      </a:lnTo>
                      <a:cubicBezTo>
                        <a:pt x="76" y="90"/>
                        <a:pt x="121" y="166"/>
                        <a:pt x="168" y="241"/>
                      </a:cubicBezTo>
                      <a:lnTo>
                        <a:pt x="168" y="241"/>
                      </a:lnTo>
                      <a:cubicBezTo>
                        <a:pt x="174" y="251"/>
                        <a:pt x="170" y="260"/>
                        <a:pt x="163" y="266"/>
                      </a:cubicBezTo>
                      <a:lnTo>
                        <a:pt x="163" y="266"/>
                      </a:lnTo>
                      <a:cubicBezTo>
                        <a:pt x="160" y="268"/>
                        <a:pt x="157" y="269"/>
                        <a:pt x="153" y="26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39"/>
                <p:cNvSpPr/>
                <p:nvPr/>
              </p:nvSpPr>
              <p:spPr>
                <a:xfrm rot="-1700851">
                  <a:off x="7629085" y="940386"/>
                  <a:ext cx="169001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66" extrusionOk="0">
                      <a:moveTo>
                        <a:pt x="193" y="165"/>
                      </a:moveTo>
                      <a:lnTo>
                        <a:pt x="193" y="165"/>
                      </a:lnTo>
                      <a:cubicBezTo>
                        <a:pt x="188" y="165"/>
                        <a:pt x="186" y="164"/>
                        <a:pt x="182" y="161"/>
                      </a:cubicBezTo>
                      <a:lnTo>
                        <a:pt x="10" y="34"/>
                      </a:lnTo>
                      <a:lnTo>
                        <a:pt x="10" y="34"/>
                      </a:lnTo>
                      <a:cubicBezTo>
                        <a:pt x="3" y="28"/>
                        <a:pt x="0" y="18"/>
                        <a:pt x="6" y="9"/>
                      </a:cubicBezTo>
                      <a:lnTo>
                        <a:pt x="6" y="9"/>
                      </a:lnTo>
                      <a:cubicBezTo>
                        <a:pt x="12" y="1"/>
                        <a:pt x="23" y="0"/>
                        <a:pt x="31" y="5"/>
                      </a:cubicBezTo>
                      <a:lnTo>
                        <a:pt x="204" y="132"/>
                      </a:lnTo>
                      <a:lnTo>
                        <a:pt x="204" y="132"/>
                      </a:lnTo>
                      <a:cubicBezTo>
                        <a:pt x="211" y="138"/>
                        <a:pt x="213" y="149"/>
                        <a:pt x="206" y="157"/>
                      </a:cubicBezTo>
                      <a:lnTo>
                        <a:pt x="206" y="157"/>
                      </a:lnTo>
                      <a:cubicBezTo>
                        <a:pt x="204" y="161"/>
                        <a:pt x="197" y="165"/>
                        <a:pt x="193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39"/>
                <p:cNvSpPr/>
                <p:nvPr/>
              </p:nvSpPr>
              <p:spPr>
                <a:xfrm rot="-1700836">
                  <a:off x="7657971" y="1071164"/>
                  <a:ext cx="148307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6" extrusionOk="0">
                      <a:moveTo>
                        <a:pt x="166" y="85"/>
                      </a:moveTo>
                      <a:lnTo>
                        <a:pt x="166" y="85"/>
                      </a:lnTo>
                      <a:cubicBezTo>
                        <a:pt x="164" y="85"/>
                        <a:pt x="163" y="85"/>
                        <a:pt x="160" y="84"/>
                      </a:cubicBezTo>
                      <a:lnTo>
                        <a:pt x="13" y="36"/>
                      </a:lnTo>
                      <a:lnTo>
                        <a:pt x="13" y="36"/>
                      </a:lnTo>
                      <a:cubicBezTo>
                        <a:pt x="5" y="33"/>
                        <a:pt x="0" y="24"/>
                        <a:pt x="4" y="14"/>
                      </a:cubicBezTo>
                      <a:lnTo>
                        <a:pt x="4" y="14"/>
                      </a:lnTo>
                      <a:cubicBezTo>
                        <a:pt x="6" y="5"/>
                        <a:pt x="15" y="0"/>
                        <a:pt x="25" y="3"/>
                      </a:cubicBezTo>
                      <a:lnTo>
                        <a:pt x="171" y="50"/>
                      </a:lnTo>
                      <a:lnTo>
                        <a:pt x="171" y="50"/>
                      </a:lnTo>
                      <a:cubicBezTo>
                        <a:pt x="180" y="54"/>
                        <a:pt x="187" y="64"/>
                        <a:pt x="183" y="73"/>
                      </a:cubicBezTo>
                      <a:lnTo>
                        <a:pt x="183" y="73"/>
                      </a:lnTo>
                      <a:cubicBezTo>
                        <a:pt x="180" y="80"/>
                        <a:pt x="174" y="85"/>
                        <a:pt x="166" y="8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39"/>
                <p:cNvSpPr/>
                <p:nvPr/>
              </p:nvSpPr>
              <p:spPr>
                <a:xfrm rot="-1700853">
                  <a:off x="7855244" y="744048"/>
                  <a:ext cx="31040" cy="16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09" extrusionOk="0">
                      <a:moveTo>
                        <a:pt x="22" y="208"/>
                      </a:moveTo>
                      <a:lnTo>
                        <a:pt x="22" y="208"/>
                      </a:lnTo>
                      <a:cubicBezTo>
                        <a:pt x="12" y="208"/>
                        <a:pt x="4" y="199"/>
                        <a:pt x="4" y="190"/>
                      </a:cubicBezTo>
                      <a:lnTo>
                        <a:pt x="0" y="18"/>
                      </a:lnTo>
                      <a:lnTo>
                        <a:pt x="0" y="18"/>
                      </a:lnTo>
                      <a:cubicBezTo>
                        <a:pt x="0" y="8"/>
                        <a:pt x="7" y="0"/>
                        <a:pt x="16" y="0"/>
                      </a:cubicBezTo>
                      <a:lnTo>
                        <a:pt x="16" y="0"/>
                      </a:lnTo>
                      <a:cubicBezTo>
                        <a:pt x="28" y="0"/>
                        <a:pt x="34" y="7"/>
                        <a:pt x="34" y="17"/>
                      </a:cubicBezTo>
                      <a:lnTo>
                        <a:pt x="39" y="189"/>
                      </a:lnTo>
                      <a:lnTo>
                        <a:pt x="39" y="189"/>
                      </a:lnTo>
                      <a:cubicBezTo>
                        <a:pt x="40" y="198"/>
                        <a:pt x="31" y="208"/>
                        <a:pt x="22" y="20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39"/>
                <p:cNvSpPr/>
                <p:nvPr/>
              </p:nvSpPr>
              <p:spPr>
                <a:xfrm rot="-1700849">
                  <a:off x="7922719" y="741394"/>
                  <a:ext cx="72428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6" extrusionOk="0">
                      <a:moveTo>
                        <a:pt x="20" y="165"/>
                      </a:moveTo>
                      <a:lnTo>
                        <a:pt x="20" y="165"/>
                      </a:lnTo>
                      <a:cubicBezTo>
                        <a:pt x="17" y="165"/>
                        <a:pt x="15" y="165"/>
                        <a:pt x="13" y="164"/>
                      </a:cubicBezTo>
                      <a:lnTo>
                        <a:pt x="13" y="164"/>
                      </a:lnTo>
                      <a:cubicBezTo>
                        <a:pt x="4" y="160"/>
                        <a:pt x="0" y="150"/>
                        <a:pt x="4" y="141"/>
                      </a:cubicBezTo>
                      <a:lnTo>
                        <a:pt x="55" y="14"/>
                      </a:lnTo>
                      <a:lnTo>
                        <a:pt x="55" y="14"/>
                      </a:lnTo>
                      <a:cubicBezTo>
                        <a:pt x="59" y="5"/>
                        <a:pt x="69" y="0"/>
                        <a:pt x="78" y="4"/>
                      </a:cubicBezTo>
                      <a:lnTo>
                        <a:pt x="78" y="4"/>
                      </a:lnTo>
                      <a:cubicBezTo>
                        <a:pt x="88" y="8"/>
                        <a:pt x="91" y="18"/>
                        <a:pt x="88" y="28"/>
                      </a:cubicBezTo>
                      <a:lnTo>
                        <a:pt x="35" y="155"/>
                      </a:lnTo>
                      <a:lnTo>
                        <a:pt x="35" y="155"/>
                      </a:lnTo>
                      <a:cubicBezTo>
                        <a:pt x="33" y="161"/>
                        <a:pt x="27" y="165"/>
                        <a:pt x="20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46" name="Google Shape;1246;p39"/>
            <p:cNvSpPr/>
            <p:nvPr/>
          </p:nvSpPr>
          <p:spPr>
            <a:xfrm>
              <a:off x="5613882" y="220918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147866" y="1469679"/>
              <a:ext cx="217217" cy="232461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863969" y="4101494"/>
              <a:ext cx="344878" cy="388707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491071" y="2510435"/>
              <a:ext cx="228650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39"/>
          <p:cNvGrpSpPr/>
          <p:nvPr/>
        </p:nvGrpSpPr>
        <p:grpSpPr>
          <a:xfrm>
            <a:off x="3269418" y="-171172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-568239" y="3824354"/>
            <a:ext cx="3918127" cy="2268301"/>
            <a:chOff x="-568239" y="3824354"/>
            <a:chExt cx="3918127" cy="2268301"/>
          </a:xfrm>
        </p:grpSpPr>
        <p:grpSp>
          <p:nvGrpSpPr>
            <p:cNvPr id="1261" name="Google Shape;1261;p39"/>
            <p:cNvGrpSpPr/>
            <p:nvPr/>
          </p:nvGrpSpPr>
          <p:grpSpPr>
            <a:xfrm>
              <a:off x="-568239" y="3824354"/>
              <a:ext cx="2352287" cy="2268301"/>
              <a:chOff x="1449950" y="3813402"/>
              <a:chExt cx="2054220" cy="1980876"/>
            </a:xfrm>
          </p:grpSpPr>
          <p:sp>
            <p:nvSpPr>
              <p:cNvPr id="1262" name="Google Shape;1262;p39"/>
              <p:cNvSpPr/>
              <p:nvPr/>
            </p:nvSpPr>
            <p:spPr>
              <a:xfrm>
                <a:off x="1501577" y="4288922"/>
                <a:ext cx="2002593" cy="1505356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1449950" y="4313377"/>
                <a:ext cx="2013459" cy="1431991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1466253" y="3813402"/>
                <a:ext cx="1983575" cy="177980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452666" y="4310660"/>
                <a:ext cx="1989010" cy="136406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526032" y="3826989"/>
                <a:ext cx="1013530" cy="12173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2381959" y="3935679"/>
                <a:ext cx="399434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2300442" y="3984590"/>
                <a:ext cx="589636" cy="12771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2191753" y="5416582"/>
                <a:ext cx="353240" cy="543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2300442" y="5492665"/>
                <a:ext cx="179337" cy="4891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1466253" y="4365005"/>
                <a:ext cx="1997159" cy="1369496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2311311" y="4117734"/>
                <a:ext cx="741805" cy="49725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9"/>
            <p:cNvSpPr/>
            <p:nvPr/>
          </p:nvSpPr>
          <p:spPr>
            <a:xfrm rot="2950162">
              <a:off x="2272686" y="45153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62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58"/>
          <p:cNvSpPr txBox="1"/>
          <p:nvPr/>
        </p:nvSpPr>
        <p:spPr>
          <a:xfrm>
            <a:off x="719999" y="1835100"/>
            <a:ext cx="2020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rPr>
              <a:t>Devoirs</a:t>
            </a:r>
            <a:endParaRPr sz="2400" b="1" dirty="0">
              <a:solidFill>
                <a:schemeClr val="dk1"/>
              </a:solidFill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356" name="Google Shape;2356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quoi </a:t>
            </a:r>
            <a:r>
              <a:rPr lang="en" dirty="0" err="1"/>
              <a:t>sert</a:t>
            </a:r>
            <a:r>
              <a:rPr lang="en" dirty="0"/>
              <a:t> ton agenda?</a:t>
            </a:r>
            <a:endParaRPr dirty="0"/>
          </a:p>
        </p:txBody>
      </p:sp>
      <p:sp>
        <p:nvSpPr>
          <p:cNvPr id="2357" name="Google Shape;2357;p58"/>
          <p:cNvSpPr txBox="1"/>
          <p:nvPr/>
        </p:nvSpPr>
        <p:spPr>
          <a:xfrm>
            <a:off x="719999" y="3054305"/>
            <a:ext cx="2020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rPr>
              <a:t>Notes</a:t>
            </a:r>
            <a:endParaRPr sz="2400" b="1" dirty="0">
              <a:solidFill>
                <a:schemeClr val="dk1"/>
              </a:solidFill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358" name="Google Shape;2358;p58"/>
          <p:cNvSpPr txBox="1"/>
          <p:nvPr/>
        </p:nvSpPr>
        <p:spPr>
          <a:xfrm>
            <a:off x="6403199" y="1835100"/>
            <a:ext cx="2020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rPr>
              <a:t>Parents</a:t>
            </a:r>
            <a:endParaRPr sz="2400" b="1" dirty="0">
              <a:solidFill>
                <a:schemeClr val="dk1"/>
              </a:solidFill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359" name="Google Shape;2359;p58"/>
          <p:cNvSpPr txBox="1"/>
          <p:nvPr/>
        </p:nvSpPr>
        <p:spPr>
          <a:xfrm>
            <a:off x="6403200" y="3054300"/>
            <a:ext cx="2020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rPr>
              <a:t>Infos</a:t>
            </a:r>
            <a:r>
              <a:rPr lang="en" sz="2400" b="1" dirty="0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rPr>
              <a:t> </a:t>
            </a:r>
            <a:r>
              <a:rPr lang="en" sz="2400" b="1" dirty="0" err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rPr>
              <a:t>utiles</a:t>
            </a:r>
            <a:endParaRPr sz="2400" b="1" dirty="0">
              <a:solidFill>
                <a:schemeClr val="dk1"/>
              </a:solidFill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2360" name="Google Shape;2360;p58"/>
          <p:cNvSpPr txBox="1"/>
          <p:nvPr/>
        </p:nvSpPr>
        <p:spPr>
          <a:xfrm>
            <a:off x="720000" y="2252798"/>
            <a:ext cx="2020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Organiser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ton travail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1" name="Google Shape;2361;p58"/>
          <p:cNvSpPr txBox="1"/>
          <p:nvPr/>
        </p:nvSpPr>
        <p:spPr>
          <a:xfrm>
            <a:off x="720000" y="3471999"/>
            <a:ext cx="2020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Garder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une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trace de </a:t>
            </a: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tes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résultats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2" name="Google Shape;2362;p58"/>
          <p:cNvSpPr txBox="1"/>
          <p:nvPr/>
        </p:nvSpPr>
        <p:spPr>
          <a:xfrm>
            <a:off x="6403200" y="2252798"/>
            <a:ext cx="2020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Transmettre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des </a:t>
            </a: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informations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3" name="Google Shape;2363;p58"/>
          <p:cNvSpPr txBox="1"/>
          <p:nvPr/>
        </p:nvSpPr>
        <p:spPr>
          <a:xfrm>
            <a:off x="6403200" y="3471999"/>
            <a:ext cx="2020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Informer </a:t>
            </a: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tes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parents et </a:t>
            </a: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toi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cas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besoin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64" name="Google Shape;2364;p58"/>
          <p:cNvGrpSpPr/>
          <p:nvPr/>
        </p:nvGrpSpPr>
        <p:grpSpPr>
          <a:xfrm>
            <a:off x="3015599" y="1415471"/>
            <a:ext cx="3112797" cy="3005725"/>
            <a:chOff x="3015599" y="1415471"/>
            <a:chExt cx="3112797" cy="3005725"/>
          </a:xfrm>
        </p:grpSpPr>
        <p:sp>
          <p:nvSpPr>
            <p:cNvPr id="2365" name="Google Shape;2365;p58"/>
            <p:cNvSpPr/>
            <p:nvPr/>
          </p:nvSpPr>
          <p:spPr>
            <a:xfrm rot="-1048914">
              <a:off x="3529613" y="1832288"/>
              <a:ext cx="2307300" cy="2295356"/>
            </a:xfrm>
            <a:custGeom>
              <a:avLst/>
              <a:gdLst/>
              <a:ahLst/>
              <a:cxnLst/>
              <a:rect l="l" t="t" r="r" b="b"/>
              <a:pathLst>
                <a:path w="4268" h="4245" extrusionOk="0">
                  <a:moveTo>
                    <a:pt x="4267" y="1129"/>
                  </a:moveTo>
                  <a:lnTo>
                    <a:pt x="2516" y="4244"/>
                  </a:lnTo>
                  <a:lnTo>
                    <a:pt x="0" y="3232"/>
                  </a:lnTo>
                  <a:lnTo>
                    <a:pt x="2" y="3227"/>
                  </a:lnTo>
                  <a:lnTo>
                    <a:pt x="1664" y="0"/>
                  </a:lnTo>
                  <a:lnTo>
                    <a:pt x="4214" y="1106"/>
                  </a:lnTo>
                  <a:lnTo>
                    <a:pt x="4214" y="1106"/>
                  </a:lnTo>
                  <a:lnTo>
                    <a:pt x="4267" y="112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8"/>
            <p:cNvSpPr/>
            <p:nvPr/>
          </p:nvSpPr>
          <p:spPr>
            <a:xfrm rot="-1048913">
              <a:off x="4002419" y="1625746"/>
              <a:ext cx="1513562" cy="738901"/>
            </a:xfrm>
            <a:custGeom>
              <a:avLst/>
              <a:gdLst/>
              <a:ahLst/>
              <a:cxnLst/>
              <a:rect l="l" t="t" r="r" b="b"/>
              <a:pathLst>
                <a:path w="2802" h="1366" extrusionOk="0">
                  <a:moveTo>
                    <a:pt x="2801" y="1365"/>
                  </a:moveTo>
                  <a:lnTo>
                    <a:pt x="251" y="259"/>
                  </a:lnTo>
                  <a:lnTo>
                    <a:pt x="166" y="222"/>
                  </a:lnTo>
                  <a:cubicBezTo>
                    <a:pt x="166" y="222"/>
                    <a:pt x="0" y="0"/>
                    <a:pt x="210" y="10"/>
                  </a:cubicBezTo>
                  <a:lnTo>
                    <a:pt x="2595" y="1059"/>
                  </a:lnTo>
                  <a:cubicBezTo>
                    <a:pt x="2595" y="1059"/>
                    <a:pt x="2648" y="1251"/>
                    <a:pt x="2801" y="136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8"/>
            <p:cNvSpPr/>
            <p:nvPr/>
          </p:nvSpPr>
          <p:spPr>
            <a:xfrm rot="-1048914">
              <a:off x="4088876" y="1610792"/>
              <a:ext cx="1301435" cy="588740"/>
            </a:xfrm>
            <a:custGeom>
              <a:avLst/>
              <a:gdLst/>
              <a:ahLst/>
              <a:cxnLst/>
              <a:rect l="l" t="t" r="r" b="b"/>
              <a:pathLst>
                <a:path w="2408" h="1090" extrusionOk="0">
                  <a:moveTo>
                    <a:pt x="2407" y="1016"/>
                  </a:moveTo>
                  <a:lnTo>
                    <a:pt x="2385" y="1089"/>
                  </a:lnTo>
                  <a:lnTo>
                    <a:pt x="0" y="40"/>
                  </a:lnTo>
                  <a:lnTo>
                    <a:pt x="18" y="0"/>
                  </a:lnTo>
                  <a:lnTo>
                    <a:pt x="2407" y="101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8"/>
            <p:cNvSpPr/>
            <p:nvPr/>
          </p:nvSpPr>
          <p:spPr>
            <a:xfrm rot="-1048928">
              <a:off x="3281488" y="1898358"/>
              <a:ext cx="1074989" cy="1935445"/>
            </a:xfrm>
            <a:custGeom>
              <a:avLst/>
              <a:gdLst/>
              <a:ahLst/>
              <a:cxnLst/>
              <a:rect l="l" t="t" r="r" b="b"/>
              <a:pathLst>
                <a:path w="1988" h="3582" extrusionOk="0">
                  <a:moveTo>
                    <a:pt x="323" y="3581"/>
                  </a:moveTo>
                  <a:lnTo>
                    <a:pt x="323" y="3581"/>
                  </a:lnTo>
                  <a:lnTo>
                    <a:pt x="231" y="3542"/>
                  </a:lnTo>
                  <a:cubicBezTo>
                    <a:pt x="0" y="3400"/>
                    <a:pt x="101" y="3159"/>
                    <a:pt x="101" y="3159"/>
                  </a:cubicBezTo>
                  <a:lnTo>
                    <a:pt x="1757" y="92"/>
                  </a:lnTo>
                  <a:cubicBezTo>
                    <a:pt x="1808" y="0"/>
                    <a:pt x="1862" y="13"/>
                    <a:pt x="1862" y="13"/>
                  </a:cubicBezTo>
                  <a:lnTo>
                    <a:pt x="1964" y="60"/>
                  </a:lnTo>
                  <a:lnTo>
                    <a:pt x="1946" y="100"/>
                  </a:lnTo>
                  <a:cubicBezTo>
                    <a:pt x="1736" y="90"/>
                    <a:pt x="1902" y="312"/>
                    <a:pt x="1902" y="312"/>
                  </a:cubicBezTo>
                  <a:lnTo>
                    <a:pt x="1987" y="349"/>
                  </a:lnTo>
                  <a:lnTo>
                    <a:pt x="325" y="3576"/>
                  </a:lnTo>
                  <a:lnTo>
                    <a:pt x="323" y="358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8"/>
            <p:cNvSpPr/>
            <p:nvPr/>
          </p:nvSpPr>
          <p:spPr>
            <a:xfrm rot="-1048904">
              <a:off x="3446552" y="2038179"/>
              <a:ext cx="889069" cy="1732847"/>
            </a:xfrm>
            <a:custGeom>
              <a:avLst/>
              <a:gdLst/>
              <a:ahLst/>
              <a:cxnLst/>
              <a:rect l="l" t="t" r="r" b="b"/>
              <a:pathLst>
                <a:path w="1643" h="3204" extrusionOk="0">
                  <a:moveTo>
                    <a:pt x="17" y="3203"/>
                  </a:moveTo>
                  <a:cubicBezTo>
                    <a:pt x="15" y="3203"/>
                    <a:pt x="13" y="3202"/>
                    <a:pt x="11" y="3201"/>
                  </a:cubicBezTo>
                  <a:cubicBezTo>
                    <a:pt x="3" y="3197"/>
                    <a:pt x="0" y="3188"/>
                    <a:pt x="4" y="3181"/>
                  </a:cubicBezTo>
                  <a:lnTo>
                    <a:pt x="1611" y="10"/>
                  </a:lnTo>
                  <a:cubicBezTo>
                    <a:pt x="1615" y="3"/>
                    <a:pt x="1624" y="0"/>
                    <a:pt x="1631" y="4"/>
                  </a:cubicBezTo>
                  <a:cubicBezTo>
                    <a:pt x="1639" y="8"/>
                    <a:pt x="1642" y="17"/>
                    <a:pt x="1638" y="24"/>
                  </a:cubicBezTo>
                  <a:lnTo>
                    <a:pt x="31" y="3194"/>
                  </a:lnTo>
                  <a:cubicBezTo>
                    <a:pt x="28" y="3200"/>
                    <a:pt x="23" y="3203"/>
                    <a:pt x="17" y="320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58"/>
            <p:cNvSpPr/>
            <p:nvPr/>
          </p:nvSpPr>
          <p:spPr>
            <a:xfrm rot="-1048908">
              <a:off x="3931005" y="1932519"/>
              <a:ext cx="90575" cy="128712"/>
            </a:xfrm>
            <a:custGeom>
              <a:avLst/>
              <a:gdLst/>
              <a:ahLst/>
              <a:cxnLst/>
              <a:rect l="l" t="t" r="r" b="b"/>
              <a:pathLst>
                <a:path w="166" h="238" extrusionOk="0">
                  <a:moveTo>
                    <a:pt x="148" y="237"/>
                  </a:moveTo>
                  <a:cubicBezTo>
                    <a:pt x="145" y="237"/>
                    <a:pt x="142" y="236"/>
                    <a:pt x="140" y="235"/>
                  </a:cubicBezTo>
                  <a:cubicBezTo>
                    <a:pt x="66" y="186"/>
                    <a:pt x="15" y="105"/>
                    <a:pt x="1" y="19"/>
                  </a:cubicBezTo>
                  <a:cubicBezTo>
                    <a:pt x="0" y="11"/>
                    <a:pt x="6" y="3"/>
                    <a:pt x="14" y="2"/>
                  </a:cubicBezTo>
                  <a:cubicBezTo>
                    <a:pt x="22" y="0"/>
                    <a:pt x="30" y="6"/>
                    <a:pt x="31" y="14"/>
                  </a:cubicBezTo>
                  <a:cubicBezTo>
                    <a:pt x="43" y="93"/>
                    <a:pt x="90" y="166"/>
                    <a:pt x="156" y="210"/>
                  </a:cubicBezTo>
                  <a:cubicBezTo>
                    <a:pt x="163" y="214"/>
                    <a:pt x="165" y="224"/>
                    <a:pt x="160" y="231"/>
                  </a:cubicBezTo>
                  <a:cubicBezTo>
                    <a:pt x="157" y="235"/>
                    <a:pt x="153" y="237"/>
                    <a:pt x="148" y="2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58"/>
            <p:cNvSpPr/>
            <p:nvPr/>
          </p:nvSpPr>
          <p:spPr>
            <a:xfrm rot="-1048911">
              <a:off x="3910325" y="2010318"/>
              <a:ext cx="97726" cy="126328"/>
            </a:xfrm>
            <a:custGeom>
              <a:avLst/>
              <a:gdLst/>
              <a:ahLst/>
              <a:cxnLst/>
              <a:rect l="l" t="t" r="r" b="b"/>
              <a:pathLst>
                <a:path w="183" h="234" extrusionOk="0">
                  <a:moveTo>
                    <a:pt x="165" y="233"/>
                  </a:moveTo>
                  <a:cubicBezTo>
                    <a:pt x="162" y="233"/>
                    <a:pt x="159" y="232"/>
                    <a:pt x="157" y="231"/>
                  </a:cubicBezTo>
                  <a:cubicBezTo>
                    <a:pt x="82" y="183"/>
                    <a:pt x="25" y="106"/>
                    <a:pt x="2" y="21"/>
                  </a:cubicBezTo>
                  <a:cubicBezTo>
                    <a:pt x="0" y="13"/>
                    <a:pt x="5" y="5"/>
                    <a:pt x="13" y="2"/>
                  </a:cubicBezTo>
                  <a:cubicBezTo>
                    <a:pt x="21" y="0"/>
                    <a:pt x="29" y="5"/>
                    <a:pt x="31" y="13"/>
                  </a:cubicBezTo>
                  <a:cubicBezTo>
                    <a:pt x="52" y="92"/>
                    <a:pt x="104" y="162"/>
                    <a:pt x="173" y="205"/>
                  </a:cubicBezTo>
                  <a:cubicBezTo>
                    <a:pt x="179" y="210"/>
                    <a:pt x="182" y="219"/>
                    <a:pt x="177" y="226"/>
                  </a:cubicBezTo>
                  <a:cubicBezTo>
                    <a:pt x="174" y="230"/>
                    <a:pt x="170" y="233"/>
                    <a:pt x="165" y="23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8"/>
            <p:cNvSpPr/>
            <p:nvPr/>
          </p:nvSpPr>
          <p:spPr>
            <a:xfrm rot="-1048921">
              <a:off x="3613930" y="3609713"/>
              <a:ext cx="114412" cy="200219"/>
            </a:xfrm>
            <a:custGeom>
              <a:avLst/>
              <a:gdLst/>
              <a:ahLst/>
              <a:cxnLst/>
              <a:rect l="l" t="t" r="r" b="b"/>
              <a:pathLst>
                <a:path w="212" h="371" extrusionOk="0">
                  <a:moveTo>
                    <a:pt x="194" y="370"/>
                  </a:moveTo>
                  <a:cubicBezTo>
                    <a:pt x="191" y="370"/>
                    <a:pt x="188" y="369"/>
                    <a:pt x="185" y="367"/>
                  </a:cubicBezTo>
                  <a:cubicBezTo>
                    <a:pt x="75" y="287"/>
                    <a:pt x="4" y="152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" y="0"/>
                    <a:pt x="30" y="6"/>
                    <a:pt x="30" y="14"/>
                  </a:cubicBezTo>
                  <a:cubicBezTo>
                    <a:pt x="33" y="142"/>
                    <a:pt x="99" y="269"/>
                    <a:pt x="203" y="344"/>
                  </a:cubicBezTo>
                  <a:cubicBezTo>
                    <a:pt x="209" y="348"/>
                    <a:pt x="211" y="357"/>
                    <a:pt x="206" y="364"/>
                  </a:cubicBezTo>
                  <a:cubicBezTo>
                    <a:pt x="203" y="368"/>
                    <a:pt x="199" y="370"/>
                    <a:pt x="194" y="37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8"/>
            <p:cNvSpPr/>
            <p:nvPr/>
          </p:nvSpPr>
          <p:spPr>
            <a:xfrm rot="-1048932">
              <a:off x="3628662" y="3517060"/>
              <a:ext cx="116793" cy="193066"/>
            </a:xfrm>
            <a:custGeom>
              <a:avLst/>
              <a:gdLst/>
              <a:ahLst/>
              <a:cxnLst/>
              <a:rect l="l" t="t" r="r" b="b"/>
              <a:pathLst>
                <a:path w="214" h="359" extrusionOk="0">
                  <a:moveTo>
                    <a:pt x="196" y="358"/>
                  </a:moveTo>
                  <a:cubicBezTo>
                    <a:pt x="193" y="358"/>
                    <a:pt x="190" y="357"/>
                    <a:pt x="188" y="355"/>
                  </a:cubicBezTo>
                  <a:cubicBezTo>
                    <a:pt x="78" y="279"/>
                    <a:pt x="6" y="149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  <a:cubicBezTo>
                    <a:pt x="22" y="0"/>
                    <a:pt x="29" y="7"/>
                    <a:pt x="30" y="15"/>
                  </a:cubicBezTo>
                  <a:cubicBezTo>
                    <a:pt x="35" y="139"/>
                    <a:pt x="102" y="260"/>
                    <a:pt x="205" y="331"/>
                  </a:cubicBezTo>
                  <a:cubicBezTo>
                    <a:pt x="211" y="335"/>
                    <a:pt x="213" y="344"/>
                    <a:pt x="208" y="351"/>
                  </a:cubicBezTo>
                  <a:cubicBezTo>
                    <a:pt x="205" y="355"/>
                    <a:pt x="201" y="358"/>
                    <a:pt x="196" y="35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8"/>
            <p:cNvSpPr/>
            <p:nvPr/>
          </p:nvSpPr>
          <p:spPr>
            <a:xfrm rot="-1048921">
              <a:off x="4048748" y="1633649"/>
              <a:ext cx="1349090" cy="598274"/>
            </a:xfrm>
            <a:custGeom>
              <a:avLst/>
              <a:gdLst/>
              <a:ahLst/>
              <a:cxnLst/>
              <a:rect l="l" t="t" r="r" b="b"/>
              <a:pathLst>
                <a:path w="2495" h="1105" extrusionOk="0">
                  <a:moveTo>
                    <a:pt x="2477" y="1104"/>
                  </a:moveTo>
                  <a:cubicBezTo>
                    <a:pt x="2475" y="1104"/>
                    <a:pt x="2473" y="1103"/>
                    <a:pt x="2471" y="1102"/>
                  </a:cubicBezTo>
                  <a:lnTo>
                    <a:pt x="11" y="30"/>
                  </a:lnTo>
                  <a:cubicBezTo>
                    <a:pt x="4" y="27"/>
                    <a:pt x="0" y="18"/>
                    <a:pt x="3" y="11"/>
                  </a:cubicBezTo>
                  <a:cubicBezTo>
                    <a:pt x="7" y="3"/>
                    <a:pt x="15" y="0"/>
                    <a:pt x="23" y="3"/>
                  </a:cubicBezTo>
                  <a:lnTo>
                    <a:pt x="2483" y="1075"/>
                  </a:lnTo>
                  <a:cubicBezTo>
                    <a:pt x="2490" y="1078"/>
                    <a:pt x="2494" y="1087"/>
                    <a:pt x="2490" y="1095"/>
                  </a:cubicBezTo>
                  <a:cubicBezTo>
                    <a:pt x="2488" y="1100"/>
                    <a:pt x="2482" y="1104"/>
                    <a:pt x="2477" y="110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8"/>
            <p:cNvSpPr/>
            <p:nvPr/>
          </p:nvSpPr>
          <p:spPr>
            <a:xfrm rot="-1048921">
              <a:off x="4524785" y="1563535"/>
              <a:ext cx="424275" cy="460026"/>
            </a:xfrm>
            <a:custGeom>
              <a:avLst/>
              <a:gdLst/>
              <a:ahLst/>
              <a:cxnLst/>
              <a:rect l="l" t="t" r="r" b="b"/>
              <a:pathLst>
                <a:path w="783" h="852" extrusionOk="0">
                  <a:moveTo>
                    <a:pt x="0" y="671"/>
                  </a:moveTo>
                  <a:lnTo>
                    <a:pt x="234" y="0"/>
                  </a:lnTo>
                  <a:lnTo>
                    <a:pt x="422" y="302"/>
                  </a:lnTo>
                  <a:lnTo>
                    <a:pt x="782" y="280"/>
                  </a:lnTo>
                  <a:lnTo>
                    <a:pt x="406" y="851"/>
                  </a:lnTo>
                  <a:lnTo>
                    <a:pt x="0" y="67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8"/>
            <p:cNvSpPr/>
            <p:nvPr/>
          </p:nvSpPr>
          <p:spPr>
            <a:xfrm rot="-1048915">
              <a:off x="4060407" y="1689248"/>
              <a:ext cx="1406305" cy="631644"/>
            </a:xfrm>
            <a:custGeom>
              <a:avLst/>
              <a:gdLst/>
              <a:ahLst/>
              <a:cxnLst/>
              <a:rect l="l" t="t" r="r" b="b"/>
              <a:pathLst>
                <a:path w="2602" h="1170" extrusionOk="0">
                  <a:moveTo>
                    <a:pt x="2584" y="1169"/>
                  </a:moveTo>
                  <a:cubicBezTo>
                    <a:pt x="2582" y="1169"/>
                    <a:pt x="2580" y="1169"/>
                    <a:pt x="2578" y="1168"/>
                  </a:cubicBezTo>
                  <a:lnTo>
                    <a:pt x="11" y="30"/>
                  </a:lnTo>
                  <a:cubicBezTo>
                    <a:pt x="3" y="27"/>
                    <a:pt x="0" y="18"/>
                    <a:pt x="3" y="11"/>
                  </a:cubicBezTo>
                  <a:cubicBezTo>
                    <a:pt x="7" y="3"/>
                    <a:pt x="15" y="0"/>
                    <a:pt x="23" y="3"/>
                  </a:cubicBezTo>
                  <a:lnTo>
                    <a:pt x="2590" y="1141"/>
                  </a:lnTo>
                  <a:cubicBezTo>
                    <a:pt x="2597" y="1144"/>
                    <a:pt x="2601" y="1153"/>
                    <a:pt x="2598" y="1160"/>
                  </a:cubicBezTo>
                  <a:cubicBezTo>
                    <a:pt x="2595" y="1166"/>
                    <a:pt x="2590" y="1169"/>
                    <a:pt x="2584" y="116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8"/>
            <p:cNvSpPr/>
            <p:nvPr/>
          </p:nvSpPr>
          <p:spPr>
            <a:xfrm rot="-1048931">
              <a:off x="4122635" y="2115841"/>
              <a:ext cx="1227545" cy="867609"/>
            </a:xfrm>
            <a:custGeom>
              <a:avLst/>
              <a:gdLst/>
              <a:ahLst/>
              <a:cxnLst/>
              <a:rect l="l" t="t" r="r" b="b"/>
              <a:pathLst>
                <a:path w="2273" h="1604" extrusionOk="0">
                  <a:moveTo>
                    <a:pt x="980" y="1117"/>
                  </a:moveTo>
                  <a:lnTo>
                    <a:pt x="0" y="631"/>
                  </a:lnTo>
                  <a:lnTo>
                    <a:pt x="313" y="0"/>
                  </a:lnTo>
                  <a:lnTo>
                    <a:pt x="2272" y="972"/>
                  </a:lnTo>
                  <a:lnTo>
                    <a:pt x="1959" y="1603"/>
                  </a:lnTo>
                  <a:lnTo>
                    <a:pt x="980" y="111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78" name="Google Shape;2378;p58"/>
          <p:cNvCxnSpPr>
            <a:endCxn id="2355" idx="3"/>
          </p:cNvCxnSpPr>
          <p:nvPr/>
        </p:nvCxnSpPr>
        <p:spPr>
          <a:xfrm rot="10800000">
            <a:off x="2740799" y="2114550"/>
            <a:ext cx="1091100" cy="36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9" name="Google Shape;2379;p58"/>
          <p:cNvCxnSpPr>
            <a:endCxn id="2358" idx="1"/>
          </p:cNvCxnSpPr>
          <p:nvPr/>
        </p:nvCxnSpPr>
        <p:spPr>
          <a:xfrm rot="10800000" flipH="1">
            <a:off x="5612999" y="2114550"/>
            <a:ext cx="790200" cy="12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0" name="Google Shape;2380;p58"/>
          <p:cNvCxnSpPr>
            <a:endCxn id="2357" idx="3"/>
          </p:cNvCxnSpPr>
          <p:nvPr/>
        </p:nvCxnSpPr>
        <p:spPr>
          <a:xfrm flipH="1">
            <a:off x="2740799" y="3045455"/>
            <a:ext cx="975300" cy="288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1" name="Google Shape;2381;p58"/>
          <p:cNvCxnSpPr>
            <a:endCxn id="2359" idx="1"/>
          </p:cNvCxnSpPr>
          <p:nvPr/>
        </p:nvCxnSpPr>
        <p:spPr>
          <a:xfrm rot="10800000" flipH="1">
            <a:off x="5281200" y="3333750"/>
            <a:ext cx="1122000" cy="40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2590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4" name="Google Shape;2174;p54"/>
          <p:cNvGrpSpPr/>
          <p:nvPr/>
        </p:nvGrpSpPr>
        <p:grpSpPr>
          <a:xfrm>
            <a:off x="2473028" y="-83733"/>
            <a:ext cx="2311574" cy="2097734"/>
            <a:chOff x="2462622" y="-92053"/>
            <a:chExt cx="2311574" cy="2097734"/>
          </a:xfrm>
        </p:grpSpPr>
        <p:grpSp>
          <p:nvGrpSpPr>
            <p:cNvPr id="2175" name="Google Shape;2175;p54"/>
            <p:cNvGrpSpPr/>
            <p:nvPr/>
          </p:nvGrpSpPr>
          <p:grpSpPr>
            <a:xfrm rot="-378305">
              <a:off x="3414370" y="-29083"/>
              <a:ext cx="1255348" cy="1971796"/>
              <a:chOff x="5029200" y="4991100"/>
              <a:chExt cx="954087" cy="1498600"/>
            </a:xfrm>
          </p:grpSpPr>
          <p:sp>
            <p:nvSpPr>
              <p:cNvPr id="2176" name="Google Shape;2176;p54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7" name="Google Shape;2187;p54"/>
            <p:cNvGrpSpPr/>
            <p:nvPr/>
          </p:nvGrpSpPr>
          <p:grpSpPr>
            <a:xfrm rot="-5400000">
              <a:off x="2595982" y="142318"/>
              <a:ext cx="311529" cy="578250"/>
              <a:chOff x="1196975" y="5856287"/>
              <a:chExt cx="231775" cy="430213"/>
            </a:xfrm>
          </p:grpSpPr>
          <p:sp>
            <p:nvSpPr>
              <p:cNvPr id="2188" name="Google Shape;2188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54"/>
          <p:cNvGrpSpPr/>
          <p:nvPr/>
        </p:nvGrpSpPr>
        <p:grpSpPr>
          <a:xfrm>
            <a:off x="-225391" y="1450256"/>
            <a:ext cx="3720978" cy="3750499"/>
            <a:chOff x="-225391" y="1450256"/>
            <a:chExt cx="3720978" cy="3750499"/>
          </a:xfrm>
        </p:grpSpPr>
        <p:grpSp>
          <p:nvGrpSpPr>
            <p:cNvPr id="2144" name="Google Shape;2144;p54"/>
            <p:cNvGrpSpPr/>
            <p:nvPr/>
          </p:nvGrpSpPr>
          <p:grpSpPr>
            <a:xfrm rot="1459203" flipH="1">
              <a:off x="222254" y="1959586"/>
              <a:ext cx="2825688" cy="2782786"/>
              <a:chOff x="1570037" y="4211637"/>
              <a:chExt cx="2300281" cy="2265356"/>
            </a:xfrm>
          </p:grpSpPr>
          <p:sp>
            <p:nvSpPr>
              <p:cNvPr id="2145" name="Google Shape;2145;p54"/>
              <p:cNvSpPr/>
              <p:nvPr/>
            </p:nvSpPr>
            <p:spPr>
              <a:xfrm>
                <a:off x="1570037" y="4211637"/>
                <a:ext cx="2300281" cy="2265356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292" extrusionOk="0">
                    <a:moveTo>
                      <a:pt x="2798" y="6103"/>
                    </a:moveTo>
                    <a:lnTo>
                      <a:pt x="2587" y="6291"/>
                    </a:lnTo>
                    <a:lnTo>
                      <a:pt x="0" y="3387"/>
                    </a:lnTo>
                    <a:lnTo>
                      <a:pt x="3803" y="0"/>
                    </a:lnTo>
                    <a:lnTo>
                      <a:pt x="6390" y="2904"/>
                    </a:lnTo>
                    <a:lnTo>
                      <a:pt x="6179" y="3092"/>
                    </a:lnTo>
                    <a:lnTo>
                      <a:pt x="6036" y="3001"/>
                    </a:lnTo>
                    <a:lnTo>
                      <a:pt x="6036" y="3001"/>
                    </a:lnTo>
                    <a:cubicBezTo>
                      <a:pt x="6073" y="2944"/>
                      <a:pt x="6069" y="2868"/>
                      <a:pt x="6021" y="2815"/>
                    </a:cubicBezTo>
                    <a:cubicBezTo>
                      <a:pt x="5965" y="2751"/>
                      <a:pt x="5867" y="2745"/>
                      <a:pt x="5803" y="2802"/>
                    </a:cubicBezTo>
                    <a:cubicBezTo>
                      <a:pt x="5739" y="2859"/>
                      <a:pt x="5733" y="2957"/>
                      <a:pt x="5790" y="3021"/>
                    </a:cubicBezTo>
                    <a:cubicBezTo>
                      <a:pt x="5841" y="3078"/>
                      <a:pt x="5925" y="3088"/>
                      <a:pt x="5988" y="3049"/>
                    </a:cubicBezTo>
                    <a:lnTo>
                      <a:pt x="6064" y="3195"/>
                    </a:lnTo>
                    <a:lnTo>
                      <a:pt x="5750" y="3474"/>
                    </a:lnTo>
                    <a:lnTo>
                      <a:pt x="5627" y="3335"/>
                    </a:lnTo>
                    <a:cubicBezTo>
                      <a:pt x="5647" y="3293"/>
                      <a:pt x="5645" y="3242"/>
                      <a:pt x="5618" y="3201"/>
                    </a:cubicBezTo>
                    <a:cubicBezTo>
                      <a:pt x="5576" y="3137"/>
                      <a:pt x="5491" y="3120"/>
                      <a:pt x="5428" y="3162"/>
                    </a:cubicBezTo>
                    <a:cubicBezTo>
                      <a:pt x="5365" y="3204"/>
                      <a:pt x="5348" y="3289"/>
                      <a:pt x="5389" y="3352"/>
                    </a:cubicBezTo>
                    <a:cubicBezTo>
                      <a:pt x="5416" y="3392"/>
                      <a:pt x="5461" y="3414"/>
                      <a:pt x="5506" y="3413"/>
                    </a:cubicBezTo>
                    <a:lnTo>
                      <a:pt x="5578" y="3627"/>
                    </a:lnTo>
                    <a:lnTo>
                      <a:pt x="5404" y="3782"/>
                    </a:lnTo>
                    <a:lnTo>
                      <a:pt x="5220" y="3663"/>
                    </a:lnTo>
                    <a:cubicBezTo>
                      <a:pt x="5226" y="3639"/>
                      <a:pt x="5224" y="3612"/>
                      <a:pt x="5213" y="3586"/>
                    </a:cubicBezTo>
                    <a:cubicBezTo>
                      <a:pt x="5187" y="3524"/>
                      <a:pt x="5115" y="3495"/>
                      <a:pt x="5053" y="3522"/>
                    </a:cubicBezTo>
                    <a:cubicBezTo>
                      <a:pt x="4991" y="3549"/>
                      <a:pt x="4962" y="3621"/>
                      <a:pt x="4989" y="3683"/>
                    </a:cubicBezTo>
                    <a:cubicBezTo>
                      <a:pt x="5015" y="3745"/>
                      <a:pt x="5087" y="3774"/>
                      <a:pt x="5149" y="3747"/>
                    </a:cubicBezTo>
                    <a:cubicBezTo>
                      <a:pt x="5154" y="3745"/>
                      <a:pt x="5158" y="3743"/>
                      <a:pt x="5163" y="3740"/>
                    </a:cubicBezTo>
                    <a:lnTo>
                      <a:pt x="5233" y="3934"/>
                    </a:lnTo>
                    <a:lnTo>
                      <a:pt x="4972" y="4167"/>
                    </a:lnTo>
                    <a:lnTo>
                      <a:pt x="4801" y="4039"/>
                    </a:lnTo>
                    <a:cubicBezTo>
                      <a:pt x="4811" y="4019"/>
                      <a:pt x="4814" y="3996"/>
                      <a:pt x="4809" y="3972"/>
                    </a:cubicBezTo>
                    <a:cubicBezTo>
                      <a:pt x="4798" y="3911"/>
                      <a:pt x="4739" y="3871"/>
                      <a:pt x="4677" y="3882"/>
                    </a:cubicBezTo>
                    <a:cubicBezTo>
                      <a:pt x="4616" y="3894"/>
                      <a:pt x="4576" y="3953"/>
                      <a:pt x="4588" y="4014"/>
                    </a:cubicBezTo>
                    <a:cubicBezTo>
                      <a:pt x="4597" y="4062"/>
                      <a:pt x="4636" y="4098"/>
                      <a:pt x="4682" y="4105"/>
                    </a:cubicBezTo>
                    <a:lnTo>
                      <a:pt x="4786" y="4333"/>
                    </a:lnTo>
                    <a:lnTo>
                      <a:pt x="4598" y="4500"/>
                    </a:lnTo>
                    <a:lnTo>
                      <a:pt x="4404" y="4333"/>
                    </a:lnTo>
                    <a:cubicBezTo>
                      <a:pt x="4396" y="4284"/>
                      <a:pt x="4354" y="4245"/>
                      <a:pt x="4302" y="4242"/>
                    </a:cubicBezTo>
                    <a:cubicBezTo>
                      <a:pt x="4242" y="4239"/>
                      <a:pt x="4190" y="4285"/>
                      <a:pt x="4187" y="4345"/>
                    </a:cubicBezTo>
                    <a:cubicBezTo>
                      <a:pt x="4183" y="4406"/>
                      <a:pt x="4229" y="4457"/>
                      <a:pt x="4290" y="4461"/>
                    </a:cubicBezTo>
                    <a:lnTo>
                      <a:pt x="4415" y="4663"/>
                    </a:lnTo>
                    <a:lnTo>
                      <a:pt x="4155" y="4895"/>
                    </a:lnTo>
                    <a:lnTo>
                      <a:pt x="4003" y="4736"/>
                    </a:lnTo>
                    <a:cubicBezTo>
                      <a:pt x="4017" y="4679"/>
                      <a:pt x="3984" y="4620"/>
                      <a:pt x="3927" y="4602"/>
                    </a:cubicBezTo>
                    <a:cubicBezTo>
                      <a:pt x="3868" y="4584"/>
                      <a:pt x="3804" y="4617"/>
                      <a:pt x="3786" y="4676"/>
                    </a:cubicBezTo>
                    <a:cubicBezTo>
                      <a:pt x="3767" y="4736"/>
                      <a:pt x="3800" y="4799"/>
                      <a:pt x="3860" y="4818"/>
                    </a:cubicBezTo>
                    <a:cubicBezTo>
                      <a:pt x="3889" y="4827"/>
                      <a:pt x="3918" y="4824"/>
                      <a:pt x="3943" y="4811"/>
                    </a:cubicBezTo>
                    <a:lnTo>
                      <a:pt x="3997" y="5036"/>
                    </a:lnTo>
                    <a:lnTo>
                      <a:pt x="3758" y="5248"/>
                    </a:lnTo>
                    <a:lnTo>
                      <a:pt x="3609" y="5100"/>
                    </a:lnTo>
                    <a:cubicBezTo>
                      <a:pt x="3623" y="5047"/>
                      <a:pt x="3601" y="4991"/>
                      <a:pt x="3552" y="4962"/>
                    </a:cubicBezTo>
                    <a:cubicBezTo>
                      <a:pt x="3494" y="4929"/>
                      <a:pt x="3419" y="4949"/>
                      <a:pt x="3385" y="5008"/>
                    </a:cubicBezTo>
                    <a:cubicBezTo>
                      <a:pt x="3351" y="5066"/>
                      <a:pt x="3371" y="5141"/>
                      <a:pt x="3430" y="5175"/>
                    </a:cubicBezTo>
                    <a:cubicBezTo>
                      <a:pt x="3461" y="5192"/>
                      <a:pt x="3496" y="5195"/>
                      <a:pt x="3528" y="5185"/>
                    </a:cubicBezTo>
                    <a:lnTo>
                      <a:pt x="3634" y="5358"/>
                    </a:lnTo>
                    <a:lnTo>
                      <a:pt x="3356" y="5607"/>
                    </a:lnTo>
                    <a:lnTo>
                      <a:pt x="3215" y="5479"/>
                    </a:lnTo>
                    <a:cubicBezTo>
                      <a:pt x="3237" y="5425"/>
                      <a:pt x="3223" y="5362"/>
                      <a:pt x="3177" y="5322"/>
                    </a:cubicBezTo>
                    <a:cubicBezTo>
                      <a:pt x="3119" y="5274"/>
                      <a:pt x="3033" y="5281"/>
                      <a:pt x="2984" y="5339"/>
                    </a:cubicBezTo>
                    <a:cubicBezTo>
                      <a:pt x="2935" y="5396"/>
                      <a:pt x="2943" y="5483"/>
                      <a:pt x="3000" y="5531"/>
                    </a:cubicBezTo>
                    <a:cubicBezTo>
                      <a:pt x="3034" y="5560"/>
                      <a:pt x="3077" y="5569"/>
                      <a:pt x="3117" y="5561"/>
                    </a:cubicBezTo>
                    <a:lnTo>
                      <a:pt x="3214" y="5733"/>
                    </a:lnTo>
                    <a:lnTo>
                      <a:pt x="2946" y="5971"/>
                    </a:lnTo>
                    <a:lnTo>
                      <a:pt x="2826" y="5852"/>
                    </a:lnTo>
                    <a:cubicBezTo>
                      <a:pt x="2852" y="5798"/>
                      <a:pt x="2845" y="5730"/>
                      <a:pt x="2802" y="5682"/>
                    </a:cubicBezTo>
                    <a:cubicBezTo>
                      <a:pt x="2745" y="5619"/>
                      <a:pt x="2647" y="5613"/>
                      <a:pt x="2583" y="5670"/>
                    </a:cubicBezTo>
                    <a:cubicBezTo>
                      <a:pt x="2519" y="5727"/>
                      <a:pt x="2514" y="5824"/>
                      <a:pt x="2571" y="5888"/>
                    </a:cubicBezTo>
                    <a:cubicBezTo>
                      <a:pt x="2609" y="5931"/>
                      <a:pt x="2666" y="5948"/>
                      <a:pt x="2718" y="5937"/>
                    </a:cubicBezTo>
                    <a:lnTo>
                      <a:pt x="2798" y="610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2379662" y="5108575"/>
                <a:ext cx="1311271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47" extrusionOk="0">
                    <a:moveTo>
                      <a:pt x="16" y="3246"/>
                    </a:moveTo>
                    <a:cubicBezTo>
                      <a:pt x="12" y="3246"/>
                      <a:pt x="8" y="3244"/>
                      <a:pt x="5" y="3241"/>
                    </a:cubicBezTo>
                    <a:cubicBezTo>
                      <a:pt x="0" y="3235"/>
                      <a:pt x="0" y="3225"/>
                      <a:pt x="6" y="3220"/>
                    </a:cubicBezTo>
                    <a:lnTo>
                      <a:pt x="3615" y="6"/>
                    </a:lnTo>
                    <a:cubicBezTo>
                      <a:pt x="3621" y="0"/>
                      <a:pt x="3631" y="1"/>
                      <a:pt x="3636" y="7"/>
                    </a:cubicBezTo>
                    <a:cubicBezTo>
                      <a:pt x="3642" y="13"/>
                      <a:pt x="3641" y="22"/>
                      <a:pt x="3635" y="28"/>
                    </a:cubicBezTo>
                    <a:lnTo>
                      <a:pt x="26" y="3242"/>
                    </a:lnTo>
                    <a:cubicBezTo>
                      <a:pt x="23" y="3244"/>
                      <a:pt x="20" y="3246"/>
                      <a:pt x="16" y="32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36712" y="539273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773237" y="527208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3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909762" y="514985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2046287" y="502920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2181225" y="490696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2317750" y="478631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2454275" y="4664075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0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5"/>
                    </a:lnTo>
                    <a:cubicBezTo>
                      <a:pt x="2071" y="2302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2590800" y="4543425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8"/>
                      <a:pt x="2045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1"/>
                      <a:pt x="2066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2727325" y="442118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9"/>
                      <a:pt x="2045" y="2315"/>
                    </a:cubicBezTo>
                    <a:lnTo>
                      <a:pt x="6" y="27"/>
                    </a:lnTo>
                    <a:cubicBezTo>
                      <a:pt x="0" y="20"/>
                      <a:pt x="1" y="11"/>
                      <a:pt x="7" y="6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2067" y="2295"/>
                    </a:lnTo>
                    <a:cubicBezTo>
                      <a:pt x="2072" y="2302"/>
                      <a:pt x="2072" y="2311"/>
                      <a:pt x="2066" y="2316"/>
                    </a:cubicBezTo>
                    <a:cubicBezTo>
                      <a:pt x="2063" y="2319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2863850" y="430053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0"/>
                      <a:pt x="2065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7" name="Google Shape;2157;p54"/>
            <p:cNvSpPr/>
            <p:nvPr/>
          </p:nvSpPr>
          <p:spPr>
            <a:xfrm>
              <a:off x="744682" y="43826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529141" y="17934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9" name="Google Shape;2159;p54"/>
            <p:cNvGrpSpPr/>
            <p:nvPr/>
          </p:nvGrpSpPr>
          <p:grpSpPr>
            <a:xfrm>
              <a:off x="1117195" y="1450256"/>
              <a:ext cx="311529" cy="578250"/>
              <a:chOff x="1196975" y="5856287"/>
              <a:chExt cx="231775" cy="430213"/>
            </a:xfrm>
          </p:grpSpPr>
          <p:sp>
            <p:nvSpPr>
              <p:cNvPr id="2160" name="Google Shape;2160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7" name="Google Shape;2167;p54"/>
          <p:cNvGrpSpPr/>
          <p:nvPr/>
        </p:nvGrpSpPr>
        <p:grpSpPr>
          <a:xfrm>
            <a:off x="1561951" y="735560"/>
            <a:ext cx="2697276" cy="3672287"/>
            <a:chOff x="1655550" y="790900"/>
            <a:chExt cx="2510262" cy="3417671"/>
          </a:xfrm>
        </p:grpSpPr>
        <p:sp>
          <p:nvSpPr>
            <p:cNvPr id="2168" name="Google Shape;2168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54"/>
          <p:cNvSpPr txBox="1">
            <a:spLocks noGrp="1"/>
          </p:cNvSpPr>
          <p:nvPr>
            <p:ph type="title"/>
          </p:nvPr>
        </p:nvSpPr>
        <p:spPr>
          <a:xfrm>
            <a:off x="5615425" y="1501200"/>
            <a:ext cx="28152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1</a:t>
            </a:r>
            <a:endParaRPr dirty="0"/>
          </a:p>
        </p:txBody>
      </p:sp>
      <p:sp>
        <p:nvSpPr>
          <p:cNvPr id="2172" name="Google Shape;2172;p54"/>
          <p:cNvSpPr txBox="1">
            <a:spLocks noGrp="1"/>
          </p:cNvSpPr>
          <p:nvPr>
            <p:ph type="subTitle" idx="1"/>
          </p:nvPr>
        </p:nvSpPr>
        <p:spPr>
          <a:xfrm>
            <a:off x="4893737" y="2562000"/>
            <a:ext cx="353703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 err="1"/>
              <a:t>Informations</a:t>
            </a:r>
            <a:r>
              <a:rPr lang="en" dirty="0"/>
              <a:t> </a:t>
            </a:r>
            <a:r>
              <a:rPr lang="en" dirty="0" err="1"/>
              <a:t>personnelles</a:t>
            </a:r>
            <a:endParaRPr lang="en" dirty="0"/>
          </a:p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 err="1"/>
              <a:t>Infos</a:t>
            </a:r>
            <a:r>
              <a:rPr lang="en" dirty="0"/>
              <a:t> de </a:t>
            </a:r>
            <a:r>
              <a:rPr lang="en" dirty="0" err="1"/>
              <a:t>l’école</a:t>
            </a:r>
            <a:endParaRPr dirty="0"/>
          </a:p>
        </p:txBody>
      </p:sp>
      <p:sp>
        <p:nvSpPr>
          <p:cNvPr id="2173" name="Google Shape;2173;p54"/>
          <p:cNvSpPr/>
          <p:nvPr/>
        </p:nvSpPr>
        <p:spPr>
          <a:xfrm>
            <a:off x="4507977" y="4122960"/>
            <a:ext cx="266216" cy="284887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5" name="Google Shape;2195;p54"/>
          <p:cNvGrpSpPr/>
          <p:nvPr/>
        </p:nvGrpSpPr>
        <p:grpSpPr>
          <a:xfrm rot="-5400000">
            <a:off x="7849495" y="4109618"/>
            <a:ext cx="311529" cy="578250"/>
            <a:chOff x="1196975" y="5856287"/>
            <a:chExt cx="231775" cy="430213"/>
          </a:xfrm>
        </p:grpSpPr>
        <p:sp>
          <p:nvSpPr>
            <p:cNvPr id="2196" name="Google Shape;2196;p54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54"/>
          <p:cNvSpPr/>
          <p:nvPr/>
        </p:nvSpPr>
        <p:spPr>
          <a:xfrm>
            <a:off x="8155941" y="301311"/>
            <a:ext cx="422676" cy="476371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4AEC40-2E7F-744F-28B5-A85679AD2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32" y="855729"/>
            <a:ext cx="2480867" cy="34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4" name="Google Shape;2174;p54"/>
          <p:cNvGrpSpPr/>
          <p:nvPr/>
        </p:nvGrpSpPr>
        <p:grpSpPr>
          <a:xfrm flipH="1">
            <a:off x="4751117" y="10111"/>
            <a:ext cx="2311574" cy="2097734"/>
            <a:chOff x="2462622" y="-92053"/>
            <a:chExt cx="2311574" cy="2097734"/>
          </a:xfrm>
        </p:grpSpPr>
        <p:grpSp>
          <p:nvGrpSpPr>
            <p:cNvPr id="2175" name="Google Shape;2175;p54"/>
            <p:cNvGrpSpPr/>
            <p:nvPr/>
          </p:nvGrpSpPr>
          <p:grpSpPr>
            <a:xfrm rot="-378305">
              <a:off x="3414370" y="-29083"/>
              <a:ext cx="1255348" cy="1971796"/>
              <a:chOff x="5029200" y="4991100"/>
              <a:chExt cx="954087" cy="1498600"/>
            </a:xfrm>
          </p:grpSpPr>
          <p:sp>
            <p:nvSpPr>
              <p:cNvPr id="2176" name="Google Shape;2176;p54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7" name="Google Shape;2187;p54"/>
            <p:cNvGrpSpPr/>
            <p:nvPr/>
          </p:nvGrpSpPr>
          <p:grpSpPr>
            <a:xfrm rot="-5400000">
              <a:off x="2595982" y="142318"/>
              <a:ext cx="311529" cy="578250"/>
              <a:chOff x="1196975" y="5856287"/>
              <a:chExt cx="231775" cy="430213"/>
            </a:xfrm>
          </p:grpSpPr>
          <p:sp>
            <p:nvSpPr>
              <p:cNvPr id="2188" name="Google Shape;2188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54"/>
          <p:cNvGrpSpPr/>
          <p:nvPr/>
        </p:nvGrpSpPr>
        <p:grpSpPr>
          <a:xfrm flipH="1">
            <a:off x="6034600" y="646154"/>
            <a:ext cx="3720978" cy="3750499"/>
            <a:chOff x="-225391" y="1450256"/>
            <a:chExt cx="3720978" cy="3750499"/>
          </a:xfrm>
        </p:grpSpPr>
        <p:grpSp>
          <p:nvGrpSpPr>
            <p:cNvPr id="2144" name="Google Shape;2144;p54"/>
            <p:cNvGrpSpPr/>
            <p:nvPr/>
          </p:nvGrpSpPr>
          <p:grpSpPr>
            <a:xfrm rot="1459203" flipH="1">
              <a:off x="222254" y="1959586"/>
              <a:ext cx="2825688" cy="2782786"/>
              <a:chOff x="1570037" y="4211637"/>
              <a:chExt cx="2300281" cy="2265356"/>
            </a:xfrm>
          </p:grpSpPr>
          <p:sp>
            <p:nvSpPr>
              <p:cNvPr id="2145" name="Google Shape;2145;p54"/>
              <p:cNvSpPr/>
              <p:nvPr/>
            </p:nvSpPr>
            <p:spPr>
              <a:xfrm>
                <a:off x="1570037" y="4211637"/>
                <a:ext cx="2300281" cy="2265356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292" extrusionOk="0">
                    <a:moveTo>
                      <a:pt x="2798" y="6103"/>
                    </a:moveTo>
                    <a:lnTo>
                      <a:pt x="2587" y="6291"/>
                    </a:lnTo>
                    <a:lnTo>
                      <a:pt x="0" y="3387"/>
                    </a:lnTo>
                    <a:lnTo>
                      <a:pt x="3803" y="0"/>
                    </a:lnTo>
                    <a:lnTo>
                      <a:pt x="6390" y="2904"/>
                    </a:lnTo>
                    <a:lnTo>
                      <a:pt x="6179" y="3092"/>
                    </a:lnTo>
                    <a:lnTo>
                      <a:pt x="6036" y="3001"/>
                    </a:lnTo>
                    <a:lnTo>
                      <a:pt x="6036" y="3001"/>
                    </a:lnTo>
                    <a:cubicBezTo>
                      <a:pt x="6073" y="2944"/>
                      <a:pt x="6069" y="2868"/>
                      <a:pt x="6021" y="2815"/>
                    </a:cubicBezTo>
                    <a:cubicBezTo>
                      <a:pt x="5965" y="2751"/>
                      <a:pt x="5867" y="2745"/>
                      <a:pt x="5803" y="2802"/>
                    </a:cubicBezTo>
                    <a:cubicBezTo>
                      <a:pt x="5739" y="2859"/>
                      <a:pt x="5733" y="2957"/>
                      <a:pt x="5790" y="3021"/>
                    </a:cubicBezTo>
                    <a:cubicBezTo>
                      <a:pt x="5841" y="3078"/>
                      <a:pt x="5925" y="3088"/>
                      <a:pt x="5988" y="3049"/>
                    </a:cubicBezTo>
                    <a:lnTo>
                      <a:pt x="6064" y="3195"/>
                    </a:lnTo>
                    <a:lnTo>
                      <a:pt x="5750" y="3474"/>
                    </a:lnTo>
                    <a:lnTo>
                      <a:pt x="5627" y="3335"/>
                    </a:lnTo>
                    <a:cubicBezTo>
                      <a:pt x="5647" y="3293"/>
                      <a:pt x="5645" y="3242"/>
                      <a:pt x="5618" y="3201"/>
                    </a:cubicBezTo>
                    <a:cubicBezTo>
                      <a:pt x="5576" y="3137"/>
                      <a:pt x="5491" y="3120"/>
                      <a:pt x="5428" y="3162"/>
                    </a:cubicBezTo>
                    <a:cubicBezTo>
                      <a:pt x="5365" y="3204"/>
                      <a:pt x="5348" y="3289"/>
                      <a:pt x="5389" y="3352"/>
                    </a:cubicBezTo>
                    <a:cubicBezTo>
                      <a:pt x="5416" y="3392"/>
                      <a:pt x="5461" y="3414"/>
                      <a:pt x="5506" y="3413"/>
                    </a:cubicBezTo>
                    <a:lnTo>
                      <a:pt x="5578" y="3627"/>
                    </a:lnTo>
                    <a:lnTo>
                      <a:pt x="5404" y="3782"/>
                    </a:lnTo>
                    <a:lnTo>
                      <a:pt x="5220" y="3663"/>
                    </a:lnTo>
                    <a:cubicBezTo>
                      <a:pt x="5226" y="3639"/>
                      <a:pt x="5224" y="3612"/>
                      <a:pt x="5213" y="3586"/>
                    </a:cubicBezTo>
                    <a:cubicBezTo>
                      <a:pt x="5187" y="3524"/>
                      <a:pt x="5115" y="3495"/>
                      <a:pt x="5053" y="3522"/>
                    </a:cubicBezTo>
                    <a:cubicBezTo>
                      <a:pt x="4991" y="3549"/>
                      <a:pt x="4962" y="3621"/>
                      <a:pt x="4989" y="3683"/>
                    </a:cubicBezTo>
                    <a:cubicBezTo>
                      <a:pt x="5015" y="3745"/>
                      <a:pt x="5087" y="3774"/>
                      <a:pt x="5149" y="3747"/>
                    </a:cubicBezTo>
                    <a:cubicBezTo>
                      <a:pt x="5154" y="3745"/>
                      <a:pt x="5158" y="3743"/>
                      <a:pt x="5163" y="3740"/>
                    </a:cubicBezTo>
                    <a:lnTo>
                      <a:pt x="5233" y="3934"/>
                    </a:lnTo>
                    <a:lnTo>
                      <a:pt x="4972" y="4167"/>
                    </a:lnTo>
                    <a:lnTo>
                      <a:pt x="4801" y="4039"/>
                    </a:lnTo>
                    <a:cubicBezTo>
                      <a:pt x="4811" y="4019"/>
                      <a:pt x="4814" y="3996"/>
                      <a:pt x="4809" y="3972"/>
                    </a:cubicBezTo>
                    <a:cubicBezTo>
                      <a:pt x="4798" y="3911"/>
                      <a:pt x="4739" y="3871"/>
                      <a:pt x="4677" y="3882"/>
                    </a:cubicBezTo>
                    <a:cubicBezTo>
                      <a:pt x="4616" y="3894"/>
                      <a:pt x="4576" y="3953"/>
                      <a:pt x="4588" y="4014"/>
                    </a:cubicBezTo>
                    <a:cubicBezTo>
                      <a:pt x="4597" y="4062"/>
                      <a:pt x="4636" y="4098"/>
                      <a:pt x="4682" y="4105"/>
                    </a:cubicBezTo>
                    <a:lnTo>
                      <a:pt x="4786" y="4333"/>
                    </a:lnTo>
                    <a:lnTo>
                      <a:pt x="4598" y="4500"/>
                    </a:lnTo>
                    <a:lnTo>
                      <a:pt x="4404" y="4333"/>
                    </a:lnTo>
                    <a:cubicBezTo>
                      <a:pt x="4396" y="4284"/>
                      <a:pt x="4354" y="4245"/>
                      <a:pt x="4302" y="4242"/>
                    </a:cubicBezTo>
                    <a:cubicBezTo>
                      <a:pt x="4242" y="4239"/>
                      <a:pt x="4190" y="4285"/>
                      <a:pt x="4187" y="4345"/>
                    </a:cubicBezTo>
                    <a:cubicBezTo>
                      <a:pt x="4183" y="4406"/>
                      <a:pt x="4229" y="4457"/>
                      <a:pt x="4290" y="4461"/>
                    </a:cubicBezTo>
                    <a:lnTo>
                      <a:pt x="4415" y="4663"/>
                    </a:lnTo>
                    <a:lnTo>
                      <a:pt x="4155" y="4895"/>
                    </a:lnTo>
                    <a:lnTo>
                      <a:pt x="4003" y="4736"/>
                    </a:lnTo>
                    <a:cubicBezTo>
                      <a:pt x="4017" y="4679"/>
                      <a:pt x="3984" y="4620"/>
                      <a:pt x="3927" y="4602"/>
                    </a:cubicBezTo>
                    <a:cubicBezTo>
                      <a:pt x="3868" y="4584"/>
                      <a:pt x="3804" y="4617"/>
                      <a:pt x="3786" y="4676"/>
                    </a:cubicBezTo>
                    <a:cubicBezTo>
                      <a:pt x="3767" y="4736"/>
                      <a:pt x="3800" y="4799"/>
                      <a:pt x="3860" y="4818"/>
                    </a:cubicBezTo>
                    <a:cubicBezTo>
                      <a:pt x="3889" y="4827"/>
                      <a:pt x="3918" y="4824"/>
                      <a:pt x="3943" y="4811"/>
                    </a:cubicBezTo>
                    <a:lnTo>
                      <a:pt x="3997" y="5036"/>
                    </a:lnTo>
                    <a:lnTo>
                      <a:pt x="3758" y="5248"/>
                    </a:lnTo>
                    <a:lnTo>
                      <a:pt x="3609" y="5100"/>
                    </a:lnTo>
                    <a:cubicBezTo>
                      <a:pt x="3623" y="5047"/>
                      <a:pt x="3601" y="4991"/>
                      <a:pt x="3552" y="4962"/>
                    </a:cubicBezTo>
                    <a:cubicBezTo>
                      <a:pt x="3494" y="4929"/>
                      <a:pt x="3419" y="4949"/>
                      <a:pt x="3385" y="5008"/>
                    </a:cubicBezTo>
                    <a:cubicBezTo>
                      <a:pt x="3351" y="5066"/>
                      <a:pt x="3371" y="5141"/>
                      <a:pt x="3430" y="5175"/>
                    </a:cubicBezTo>
                    <a:cubicBezTo>
                      <a:pt x="3461" y="5192"/>
                      <a:pt x="3496" y="5195"/>
                      <a:pt x="3528" y="5185"/>
                    </a:cubicBezTo>
                    <a:lnTo>
                      <a:pt x="3634" y="5358"/>
                    </a:lnTo>
                    <a:lnTo>
                      <a:pt x="3356" y="5607"/>
                    </a:lnTo>
                    <a:lnTo>
                      <a:pt x="3215" y="5479"/>
                    </a:lnTo>
                    <a:cubicBezTo>
                      <a:pt x="3237" y="5425"/>
                      <a:pt x="3223" y="5362"/>
                      <a:pt x="3177" y="5322"/>
                    </a:cubicBezTo>
                    <a:cubicBezTo>
                      <a:pt x="3119" y="5274"/>
                      <a:pt x="3033" y="5281"/>
                      <a:pt x="2984" y="5339"/>
                    </a:cubicBezTo>
                    <a:cubicBezTo>
                      <a:pt x="2935" y="5396"/>
                      <a:pt x="2943" y="5483"/>
                      <a:pt x="3000" y="5531"/>
                    </a:cubicBezTo>
                    <a:cubicBezTo>
                      <a:pt x="3034" y="5560"/>
                      <a:pt x="3077" y="5569"/>
                      <a:pt x="3117" y="5561"/>
                    </a:cubicBezTo>
                    <a:lnTo>
                      <a:pt x="3214" y="5733"/>
                    </a:lnTo>
                    <a:lnTo>
                      <a:pt x="2946" y="5971"/>
                    </a:lnTo>
                    <a:lnTo>
                      <a:pt x="2826" y="5852"/>
                    </a:lnTo>
                    <a:cubicBezTo>
                      <a:pt x="2852" y="5798"/>
                      <a:pt x="2845" y="5730"/>
                      <a:pt x="2802" y="5682"/>
                    </a:cubicBezTo>
                    <a:cubicBezTo>
                      <a:pt x="2745" y="5619"/>
                      <a:pt x="2647" y="5613"/>
                      <a:pt x="2583" y="5670"/>
                    </a:cubicBezTo>
                    <a:cubicBezTo>
                      <a:pt x="2519" y="5727"/>
                      <a:pt x="2514" y="5824"/>
                      <a:pt x="2571" y="5888"/>
                    </a:cubicBezTo>
                    <a:cubicBezTo>
                      <a:pt x="2609" y="5931"/>
                      <a:pt x="2666" y="5948"/>
                      <a:pt x="2718" y="5937"/>
                    </a:cubicBezTo>
                    <a:lnTo>
                      <a:pt x="2798" y="610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2379662" y="5108575"/>
                <a:ext cx="1311271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47" extrusionOk="0">
                    <a:moveTo>
                      <a:pt x="16" y="3246"/>
                    </a:moveTo>
                    <a:cubicBezTo>
                      <a:pt x="12" y="3246"/>
                      <a:pt x="8" y="3244"/>
                      <a:pt x="5" y="3241"/>
                    </a:cubicBezTo>
                    <a:cubicBezTo>
                      <a:pt x="0" y="3235"/>
                      <a:pt x="0" y="3225"/>
                      <a:pt x="6" y="3220"/>
                    </a:cubicBezTo>
                    <a:lnTo>
                      <a:pt x="3615" y="6"/>
                    </a:lnTo>
                    <a:cubicBezTo>
                      <a:pt x="3621" y="0"/>
                      <a:pt x="3631" y="1"/>
                      <a:pt x="3636" y="7"/>
                    </a:cubicBezTo>
                    <a:cubicBezTo>
                      <a:pt x="3642" y="13"/>
                      <a:pt x="3641" y="22"/>
                      <a:pt x="3635" y="28"/>
                    </a:cubicBezTo>
                    <a:lnTo>
                      <a:pt x="26" y="3242"/>
                    </a:lnTo>
                    <a:cubicBezTo>
                      <a:pt x="23" y="3244"/>
                      <a:pt x="20" y="3246"/>
                      <a:pt x="16" y="32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36712" y="539273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773237" y="527208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3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909762" y="514985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2046287" y="502920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2181225" y="490696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2317750" y="478631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2454275" y="4664075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0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5"/>
                    </a:lnTo>
                    <a:cubicBezTo>
                      <a:pt x="2071" y="2302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2590800" y="4543425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8"/>
                      <a:pt x="2045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1"/>
                      <a:pt x="2066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2727325" y="442118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9"/>
                      <a:pt x="2045" y="2315"/>
                    </a:cubicBezTo>
                    <a:lnTo>
                      <a:pt x="6" y="27"/>
                    </a:lnTo>
                    <a:cubicBezTo>
                      <a:pt x="0" y="20"/>
                      <a:pt x="1" y="11"/>
                      <a:pt x="7" y="6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2067" y="2295"/>
                    </a:lnTo>
                    <a:cubicBezTo>
                      <a:pt x="2072" y="2302"/>
                      <a:pt x="2072" y="2311"/>
                      <a:pt x="2066" y="2316"/>
                    </a:cubicBezTo>
                    <a:cubicBezTo>
                      <a:pt x="2063" y="2319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2863850" y="430053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0"/>
                      <a:pt x="2065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7" name="Google Shape;2157;p54"/>
            <p:cNvSpPr/>
            <p:nvPr/>
          </p:nvSpPr>
          <p:spPr>
            <a:xfrm>
              <a:off x="744682" y="43826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529141" y="17934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9" name="Google Shape;2159;p54"/>
            <p:cNvGrpSpPr/>
            <p:nvPr/>
          </p:nvGrpSpPr>
          <p:grpSpPr>
            <a:xfrm>
              <a:off x="1117195" y="1450256"/>
              <a:ext cx="311529" cy="578250"/>
              <a:chOff x="1196975" y="5856287"/>
              <a:chExt cx="231775" cy="430213"/>
            </a:xfrm>
          </p:grpSpPr>
          <p:sp>
            <p:nvSpPr>
              <p:cNvPr id="2160" name="Google Shape;2160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7" name="Google Shape;2167;p54"/>
          <p:cNvGrpSpPr/>
          <p:nvPr/>
        </p:nvGrpSpPr>
        <p:grpSpPr>
          <a:xfrm>
            <a:off x="5344539" y="700653"/>
            <a:ext cx="2697276" cy="3672287"/>
            <a:chOff x="1655550" y="790900"/>
            <a:chExt cx="2510262" cy="3417671"/>
          </a:xfrm>
        </p:grpSpPr>
        <p:sp>
          <p:nvSpPr>
            <p:cNvPr id="2168" name="Google Shape;2168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54"/>
          <p:cNvSpPr txBox="1">
            <a:spLocks noGrp="1"/>
          </p:cNvSpPr>
          <p:nvPr>
            <p:ph type="title"/>
          </p:nvPr>
        </p:nvSpPr>
        <p:spPr>
          <a:xfrm>
            <a:off x="541254" y="1178357"/>
            <a:ext cx="28152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2</a:t>
            </a:r>
            <a:endParaRPr dirty="0"/>
          </a:p>
        </p:txBody>
      </p:sp>
      <p:sp>
        <p:nvSpPr>
          <p:cNvPr id="2172" name="Google Shape;2172;p54"/>
          <p:cNvSpPr txBox="1">
            <a:spLocks noGrp="1"/>
          </p:cNvSpPr>
          <p:nvPr>
            <p:ph type="subTitle" idx="1"/>
          </p:nvPr>
        </p:nvSpPr>
        <p:spPr>
          <a:xfrm>
            <a:off x="508861" y="2137326"/>
            <a:ext cx="353703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 err="1"/>
              <a:t>Coordonnées</a:t>
            </a:r>
            <a:r>
              <a:rPr lang="en" dirty="0"/>
              <a:t> de </a:t>
            </a:r>
            <a:r>
              <a:rPr lang="en" dirty="0" err="1"/>
              <a:t>tes</a:t>
            </a:r>
            <a:r>
              <a:rPr lang="en" dirty="0"/>
              <a:t> </a:t>
            </a:r>
            <a:r>
              <a:rPr lang="en" dirty="0" err="1"/>
              <a:t>enseignants</a:t>
            </a:r>
            <a:endParaRPr lang="en" dirty="0"/>
          </a:p>
        </p:txBody>
      </p:sp>
      <p:sp>
        <p:nvSpPr>
          <p:cNvPr id="2173" name="Google Shape;2173;p54"/>
          <p:cNvSpPr/>
          <p:nvPr/>
        </p:nvSpPr>
        <p:spPr>
          <a:xfrm>
            <a:off x="4507977" y="4122960"/>
            <a:ext cx="266216" cy="284887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5" name="Google Shape;2195;p54"/>
          <p:cNvGrpSpPr/>
          <p:nvPr/>
        </p:nvGrpSpPr>
        <p:grpSpPr>
          <a:xfrm rot="-5400000">
            <a:off x="7849495" y="4109618"/>
            <a:ext cx="311529" cy="578250"/>
            <a:chOff x="1196975" y="5856287"/>
            <a:chExt cx="231775" cy="430213"/>
          </a:xfrm>
        </p:grpSpPr>
        <p:sp>
          <p:nvSpPr>
            <p:cNvPr id="2196" name="Google Shape;2196;p54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54"/>
          <p:cNvSpPr/>
          <p:nvPr/>
        </p:nvSpPr>
        <p:spPr>
          <a:xfrm>
            <a:off x="8155941" y="301311"/>
            <a:ext cx="422676" cy="476371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CE09D19A-6D78-752B-FAC8-737C63070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654" y="881194"/>
            <a:ext cx="2326731" cy="32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7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4" name="Google Shape;2174;p54"/>
          <p:cNvGrpSpPr/>
          <p:nvPr/>
        </p:nvGrpSpPr>
        <p:grpSpPr>
          <a:xfrm>
            <a:off x="2473028" y="-83733"/>
            <a:ext cx="2311574" cy="2097734"/>
            <a:chOff x="2462622" y="-92053"/>
            <a:chExt cx="2311574" cy="2097734"/>
          </a:xfrm>
        </p:grpSpPr>
        <p:grpSp>
          <p:nvGrpSpPr>
            <p:cNvPr id="2175" name="Google Shape;2175;p54"/>
            <p:cNvGrpSpPr/>
            <p:nvPr/>
          </p:nvGrpSpPr>
          <p:grpSpPr>
            <a:xfrm rot="-378305">
              <a:off x="3414370" y="-29083"/>
              <a:ext cx="1255348" cy="1971796"/>
              <a:chOff x="5029200" y="4991100"/>
              <a:chExt cx="954087" cy="1498600"/>
            </a:xfrm>
          </p:grpSpPr>
          <p:sp>
            <p:nvSpPr>
              <p:cNvPr id="2176" name="Google Shape;2176;p54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7" name="Google Shape;2187;p54"/>
            <p:cNvGrpSpPr/>
            <p:nvPr/>
          </p:nvGrpSpPr>
          <p:grpSpPr>
            <a:xfrm rot="-5400000">
              <a:off x="2595982" y="142318"/>
              <a:ext cx="311529" cy="578250"/>
              <a:chOff x="1196975" y="5856287"/>
              <a:chExt cx="231775" cy="430213"/>
            </a:xfrm>
          </p:grpSpPr>
          <p:sp>
            <p:nvSpPr>
              <p:cNvPr id="2188" name="Google Shape;2188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54"/>
          <p:cNvGrpSpPr/>
          <p:nvPr/>
        </p:nvGrpSpPr>
        <p:grpSpPr>
          <a:xfrm>
            <a:off x="-225391" y="1450256"/>
            <a:ext cx="3720978" cy="3750499"/>
            <a:chOff x="-225391" y="1450256"/>
            <a:chExt cx="3720978" cy="3750499"/>
          </a:xfrm>
        </p:grpSpPr>
        <p:grpSp>
          <p:nvGrpSpPr>
            <p:cNvPr id="2144" name="Google Shape;2144;p54"/>
            <p:cNvGrpSpPr/>
            <p:nvPr/>
          </p:nvGrpSpPr>
          <p:grpSpPr>
            <a:xfrm rot="1459203" flipH="1">
              <a:off x="222254" y="1959586"/>
              <a:ext cx="2825688" cy="2782786"/>
              <a:chOff x="1570037" y="4211637"/>
              <a:chExt cx="2300281" cy="2265356"/>
            </a:xfrm>
          </p:grpSpPr>
          <p:sp>
            <p:nvSpPr>
              <p:cNvPr id="2145" name="Google Shape;2145;p54"/>
              <p:cNvSpPr/>
              <p:nvPr/>
            </p:nvSpPr>
            <p:spPr>
              <a:xfrm>
                <a:off x="1570037" y="4211637"/>
                <a:ext cx="2300281" cy="2265356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292" extrusionOk="0">
                    <a:moveTo>
                      <a:pt x="2798" y="6103"/>
                    </a:moveTo>
                    <a:lnTo>
                      <a:pt x="2587" y="6291"/>
                    </a:lnTo>
                    <a:lnTo>
                      <a:pt x="0" y="3387"/>
                    </a:lnTo>
                    <a:lnTo>
                      <a:pt x="3803" y="0"/>
                    </a:lnTo>
                    <a:lnTo>
                      <a:pt x="6390" y="2904"/>
                    </a:lnTo>
                    <a:lnTo>
                      <a:pt x="6179" y="3092"/>
                    </a:lnTo>
                    <a:lnTo>
                      <a:pt x="6036" y="3001"/>
                    </a:lnTo>
                    <a:lnTo>
                      <a:pt x="6036" y="3001"/>
                    </a:lnTo>
                    <a:cubicBezTo>
                      <a:pt x="6073" y="2944"/>
                      <a:pt x="6069" y="2868"/>
                      <a:pt x="6021" y="2815"/>
                    </a:cubicBezTo>
                    <a:cubicBezTo>
                      <a:pt x="5965" y="2751"/>
                      <a:pt x="5867" y="2745"/>
                      <a:pt x="5803" y="2802"/>
                    </a:cubicBezTo>
                    <a:cubicBezTo>
                      <a:pt x="5739" y="2859"/>
                      <a:pt x="5733" y="2957"/>
                      <a:pt x="5790" y="3021"/>
                    </a:cubicBezTo>
                    <a:cubicBezTo>
                      <a:pt x="5841" y="3078"/>
                      <a:pt x="5925" y="3088"/>
                      <a:pt x="5988" y="3049"/>
                    </a:cubicBezTo>
                    <a:lnTo>
                      <a:pt x="6064" y="3195"/>
                    </a:lnTo>
                    <a:lnTo>
                      <a:pt x="5750" y="3474"/>
                    </a:lnTo>
                    <a:lnTo>
                      <a:pt x="5627" y="3335"/>
                    </a:lnTo>
                    <a:cubicBezTo>
                      <a:pt x="5647" y="3293"/>
                      <a:pt x="5645" y="3242"/>
                      <a:pt x="5618" y="3201"/>
                    </a:cubicBezTo>
                    <a:cubicBezTo>
                      <a:pt x="5576" y="3137"/>
                      <a:pt x="5491" y="3120"/>
                      <a:pt x="5428" y="3162"/>
                    </a:cubicBezTo>
                    <a:cubicBezTo>
                      <a:pt x="5365" y="3204"/>
                      <a:pt x="5348" y="3289"/>
                      <a:pt x="5389" y="3352"/>
                    </a:cubicBezTo>
                    <a:cubicBezTo>
                      <a:pt x="5416" y="3392"/>
                      <a:pt x="5461" y="3414"/>
                      <a:pt x="5506" y="3413"/>
                    </a:cubicBezTo>
                    <a:lnTo>
                      <a:pt x="5578" y="3627"/>
                    </a:lnTo>
                    <a:lnTo>
                      <a:pt x="5404" y="3782"/>
                    </a:lnTo>
                    <a:lnTo>
                      <a:pt x="5220" y="3663"/>
                    </a:lnTo>
                    <a:cubicBezTo>
                      <a:pt x="5226" y="3639"/>
                      <a:pt x="5224" y="3612"/>
                      <a:pt x="5213" y="3586"/>
                    </a:cubicBezTo>
                    <a:cubicBezTo>
                      <a:pt x="5187" y="3524"/>
                      <a:pt x="5115" y="3495"/>
                      <a:pt x="5053" y="3522"/>
                    </a:cubicBezTo>
                    <a:cubicBezTo>
                      <a:pt x="4991" y="3549"/>
                      <a:pt x="4962" y="3621"/>
                      <a:pt x="4989" y="3683"/>
                    </a:cubicBezTo>
                    <a:cubicBezTo>
                      <a:pt x="5015" y="3745"/>
                      <a:pt x="5087" y="3774"/>
                      <a:pt x="5149" y="3747"/>
                    </a:cubicBezTo>
                    <a:cubicBezTo>
                      <a:pt x="5154" y="3745"/>
                      <a:pt x="5158" y="3743"/>
                      <a:pt x="5163" y="3740"/>
                    </a:cubicBezTo>
                    <a:lnTo>
                      <a:pt x="5233" y="3934"/>
                    </a:lnTo>
                    <a:lnTo>
                      <a:pt x="4972" y="4167"/>
                    </a:lnTo>
                    <a:lnTo>
                      <a:pt x="4801" y="4039"/>
                    </a:lnTo>
                    <a:cubicBezTo>
                      <a:pt x="4811" y="4019"/>
                      <a:pt x="4814" y="3996"/>
                      <a:pt x="4809" y="3972"/>
                    </a:cubicBezTo>
                    <a:cubicBezTo>
                      <a:pt x="4798" y="3911"/>
                      <a:pt x="4739" y="3871"/>
                      <a:pt x="4677" y="3882"/>
                    </a:cubicBezTo>
                    <a:cubicBezTo>
                      <a:pt x="4616" y="3894"/>
                      <a:pt x="4576" y="3953"/>
                      <a:pt x="4588" y="4014"/>
                    </a:cubicBezTo>
                    <a:cubicBezTo>
                      <a:pt x="4597" y="4062"/>
                      <a:pt x="4636" y="4098"/>
                      <a:pt x="4682" y="4105"/>
                    </a:cubicBezTo>
                    <a:lnTo>
                      <a:pt x="4786" y="4333"/>
                    </a:lnTo>
                    <a:lnTo>
                      <a:pt x="4598" y="4500"/>
                    </a:lnTo>
                    <a:lnTo>
                      <a:pt x="4404" y="4333"/>
                    </a:lnTo>
                    <a:cubicBezTo>
                      <a:pt x="4396" y="4284"/>
                      <a:pt x="4354" y="4245"/>
                      <a:pt x="4302" y="4242"/>
                    </a:cubicBezTo>
                    <a:cubicBezTo>
                      <a:pt x="4242" y="4239"/>
                      <a:pt x="4190" y="4285"/>
                      <a:pt x="4187" y="4345"/>
                    </a:cubicBezTo>
                    <a:cubicBezTo>
                      <a:pt x="4183" y="4406"/>
                      <a:pt x="4229" y="4457"/>
                      <a:pt x="4290" y="4461"/>
                    </a:cubicBezTo>
                    <a:lnTo>
                      <a:pt x="4415" y="4663"/>
                    </a:lnTo>
                    <a:lnTo>
                      <a:pt x="4155" y="4895"/>
                    </a:lnTo>
                    <a:lnTo>
                      <a:pt x="4003" y="4736"/>
                    </a:lnTo>
                    <a:cubicBezTo>
                      <a:pt x="4017" y="4679"/>
                      <a:pt x="3984" y="4620"/>
                      <a:pt x="3927" y="4602"/>
                    </a:cubicBezTo>
                    <a:cubicBezTo>
                      <a:pt x="3868" y="4584"/>
                      <a:pt x="3804" y="4617"/>
                      <a:pt x="3786" y="4676"/>
                    </a:cubicBezTo>
                    <a:cubicBezTo>
                      <a:pt x="3767" y="4736"/>
                      <a:pt x="3800" y="4799"/>
                      <a:pt x="3860" y="4818"/>
                    </a:cubicBezTo>
                    <a:cubicBezTo>
                      <a:pt x="3889" y="4827"/>
                      <a:pt x="3918" y="4824"/>
                      <a:pt x="3943" y="4811"/>
                    </a:cubicBezTo>
                    <a:lnTo>
                      <a:pt x="3997" y="5036"/>
                    </a:lnTo>
                    <a:lnTo>
                      <a:pt x="3758" y="5248"/>
                    </a:lnTo>
                    <a:lnTo>
                      <a:pt x="3609" y="5100"/>
                    </a:lnTo>
                    <a:cubicBezTo>
                      <a:pt x="3623" y="5047"/>
                      <a:pt x="3601" y="4991"/>
                      <a:pt x="3552" y="4962"/>
                    </a:cubicBezTo>
                    <a:cubicBezTo>
                      <a:pt x="3494" y="4929"/>
                      <a:pt x="3419" y="4949"/>
                      <a:pt x="3385" y="5008"/>
                    </a:cubicBezTo>
                    <a:cubicBezTo>
                      <a:pt x="3351" y="5066"/>
                      <a:pt x="3371" y="5141"/>
                      <a:pt x="3430" y="5175"/>
                    </a:cubicBezTo>
                    <a:cubicBezTo>
                      <a:pt x="3461" y="5192"/>
                      <a:pt x="3496" y="5195"/>
                      <a:pt x="3528" y="5185"/>
                    </a:cubicBezTo>
                    <a:lnTo>
                      <a:pt x="3634" y="5358"/>
                    </a:lnTo>
                    <a:lnTo>
                      <a:pt x="3356" y="5607"/>
                    </a:lnTo>
                    <a:lnTo>
                      <a:pt x="3215" y="5479"/>
                    </a:lnTo>
                    <a:cubicBezTo>
                      <a:pt x="3237" y="5425"/>
                      <a:pt x="3223" y="5362"/>
                      <a:pt x="3177" y="5322"/>
                    </a:cubicBezTo>
                    <a:cubicBezTo>
                      <a:pt x="3119" y="5274"/>
                      <a:pt x="3033" y="5281"/>
                      <a:pt x="2984" y="5339"/>
                    </a:cubicBezTo>
                    <a:cubicBezTo>
                      <a:pt x="2935" y="5396"/>
                      <a:pt x="2943" y="5483"/>
                      <a:pt x="3000" y="5531"/>
                    </a:cubicBezTo>
                    <a:cubicBezTo>
                      <a:pt x="3034" y="5560"/>
                      <a:pt x="3077" y="5569"/>
                      <a:pt x="3117" y="5561"/>
                    </a:cubicBezTo>
                    <a:lnTo>
                      <a:pt x="3214" y="5733"/>
                    </a:lnTo>
                    <a:lnTo>
                      <a:pt x="2946" y="5971"/>
                    </a:lnTo>
                    <a:lnTo>
                      <a:pt x="2826" y="5852"/>
                    </a:lnTo>
                    <a:cubicBezTo>
                      <a:pt x="2852" y="5798"/>
                      <a:pt x="2845" y="5730"/>
                      <a:pt x="2802" y="5682"/>
                    </a:cubicBezTo>
                    <a:cubicBezTo>
                      <a:pt x="2745" y="5619"/>
                      <a:pt x="2647" y="5613"/>
                      <a:pt x="2583" y="5670"/>
                    </a:cubicBezTo>
                    <a:cubicBezTo>
                      <a:pt x="2519" y="5727"/>
                      <a:pt x="2514" y="5824"/>
                      <a:pt x="2571" y="5888"/>
                    </a:cubicBezTo>
                    <a:cubicBezTo>
                      <a:pt x="2609" y="5931"/>
                      <a:pt x="2666" y="5948"/>
                      <a:pt x="2718" y="5937"/>
                    </a:cubicBezTo>
                    <a:lnTo>
                      <a:pt x="2798" y="610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2379662" y="5108575"/>
                <a:ext cx="1311271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47" extrusionOk="0">
                    <a:moveTo>
                      <a:pt x="16" y="3246"/>
                    </a:moveTo>
                    <a:cubicBezTo>
                      <a:pt x="12" y="3246"/>
                      <a:pt x="8" y="3244"/>
                      <a:pt x="5" y="3241"/>
                    </a:cubicBezTo>
                    <a:cubicBezTo>
                      <a:pt x="0" y="3235"/>
                      <a:pt x="0" y="3225"/>
                      <a:pt x="6" y="3220"/>
                    </a:cubicBezTo>
                    <a:lnTo>
                      <a:pt x="3615" y="6"/>
                    </a:lnTo>
                    <a:cubicBezTo>
                      <a:pt x="3621" y="0"/>
                      <a:pt x="3631" y="1"/>
                      <a:pt x="3636" y="7"/>
                    </a:cubicBezTo>
                    <a:cubicBezTo>
                      <a:pt x="3642" y="13"/>
                      <a:pt x="3641" y="22"/>
                      <a:pt x="3635" y="28"/>
                    </a:cubicBezTo>
                    <a:lnTo>
                      <a:pt x="26" y="3242"/>
                    </a:lnTo>
                    <a:cubicBezTo>
                      <a:pt x="23" y="3244"/>
                      <a:pt x="20" y="3246"/>
                      <a:pt x="16" y="32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36712" y="539273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773237" y="527208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3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909762" y="514985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2046287" y="502920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2181225" y="490696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2317750" y="478631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2454275" y="4664075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0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5"/>
                    </a:lnTo>
                    <a:cubicBezTo>
                      <a:pt x="2071" y="2302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2590800" y="4543425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8"/>
                      <a:pt x="2045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1"/>
                      <a:pt x="2066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2727325" y="442118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9"/>
                      <a:pt x="2045" y="2315"/>
                    </a:cubicBezTo>
                    <a:lnTo>
                      <a:pt x="6" y="27"/>
                    </a:lnTo>
                    <a:cubicBezTo>
                      <a:pt x="0" y="20"/>
                      <a:pt x="1" y="11"/>
                      <a:pt x="7" y="6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2067" y="2295"/>
                    </a:lnTo>
                    <a:cubicBezTo>
                      <a:pt x="2072" y="2302"/>
                      <a:pt x="2072" y="2311"/>
                      <a:pt x="2066" y="2316"/>
                    </a:cubicBezTo>
                    <a:cubicBezTo>
                      <a:pt x="2063" y="2319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2863850" y="430053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0"/>
                      <a:pt x="2065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7" name="Google Shape;2157;p54"/>
            <p:cNvSpPr/>
            <p:nvPr/>
          </p:nvSpPr>
          <p:spPr>
            <a:xfrm>
              <a:off x="744682" y="43826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529141" y="17934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9" name="Google Shape;2159;p54"/>
            <p:cNvGrpSpPr/>
            <p:nvPr/>
          </p:nvGrpSpPr>
          <p:grpSpPr>
            <a:xfrm>
              <a:off x="1117195" y="1450256"/>
              <a:ext cx="311529" cy="578250"/>
              <a:chOff x="1196975" y="5856287"/>
              <a:chExt cx="231775" cy="430213"/>
            </a:xfrm>
          </p:grpSpPr>
          <p:sp>
            <p:nvSpPr>
              <p:cNvPr id="2160" name="Google Shape;2160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7" name="Google Shape;2167;p54"/>
          <p:cNvGrpSpPr/>
          <p:nvPr/>
        </p:nvGrpSpPr>
        <p:grpSpPr>
          <a:xfrm>
            <a:off x="1561951" y="735560"/>
            <a:ext cx="2697276" cy="3672287"/>
            <a:chOff x="1655550" y="790900"/>
            <a:chExt cx="2510262" cy="3417671"/>
          </a:xfrm>
        </p:grpSpPr>
        <p:sp>
          <p:nvSpPr>
            <p:cNvPr id="2168" name="Google Shape;2168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54"/>
          <p:cNvSpPr txBox="1">
            <a:spLocks noGrp="1"/>
          </p:cNvSpPr>
          <p:nvPr>
            <p:ph type="title"/>
          </p:nvPr>
        </p:nvSpPr>
        <p:spPr>
          <a:xfrm>
            <a:off x="5615425" y="1501200"/>
            <a:ext cx="28152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3</a:t>
            </a:r>
            <a:endParaRPr dirty="0"/>
          </a:p>
        </p:txBody>
      </p:sp>
      <p:sp>
        <p:nvSpPr>
          <p:cNvPr id="2172" name="Google Shape;2172;p54"/>
          <p:cNvSpPr txBox="1">
            <a:spLocks noGrp="1"/>
          </p:cNvSpPr>
          <p:nvPr>
            <p:ph type="subTitle" idx="1"/>
          </p:nvPr>
        </p:nvSpPr>
        <p:spPr>
          <a:xfrm>
            <a:off x="4893737" y="2562000"/>
            <a:ext cx="353703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 err="1"/>
              <a:t>Coordonnées</a:t>
            </a:r>
            <a:r>
              <a:rPr lang="en" dirty="0"/>
              <a:t> des </a:t>
            </a:r>
            <a:r>
              <a:rPr lang="en" dirty="0" err="1"/>
              <a:t>personnes</a:t>
            </a:r>
            <a:r>
              <a:rPr lang="en" dirty="0"/>
              <a:t> </a:t>
            </a:r>
            <a:r>
              <a:rPr lang="en" dirty="0" err="1"/>
              <a:t>ressources</a:t>
            </a:r>
            <a:endParaRPr lang="en" dirty="0"/>
          </a:p>
        </p:txBody>
      </p:sp>
      <p:sp>
        <p:nvSpPr>
          <p:cNvPr id="2173" name="Google Shape;2173;p54"/>
          <p:cNvSpPr/>
          <p:nvPr/>
        </p:nvSpPr>
        <p:spPr>
          <a:xfrm>
            <a:off x="4507977" y="4122960"/>
            <a:ext cx="266216" cy="284887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5" name="Google Shape;2195;p54"/>
          <p:cNvGrpSpPr/>
          <p:nvPr/>
        </p:nvGrpSpPr>
        <p:grpSpPr>
          <a:xfrm rot="-5400000">
            <a:off x="7849495" y="4109618"/>
            <a:ext cx="311529" cy="578250"/>
            <a:chOff x="1196975" y="5856287"/>
            <a:chExt cx="231775" cy="430213"/>
          </a:xfrm>
        </p:grpSpPr>
        <p:sp>
          <p:nvSpPr>
            <p:cNvPr id="2196" name="Google Shape;2196;p54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54"/>
          <p:cNvSpPr/>
          <p:nvPr/>
        </p:nvSpPr>
        <p:spPr>
          <a:xfrm>
            <a:off x="8155941" y="301311"/>
            <a:ext cx="422676" cy="476371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960EF80A-9353-C988-9A0C-E35B7D448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08" y="906424"/>
            <a:ext cx="2325179" cy="33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79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174;p54">
            <a:extLst>
              <a:ext uri="{FF2B5EF4-FFF2-40B4-BE49-F238E27FC236}">
                <a16:creationId xmlns:a16="http://schemas.microsoft.com/office/drawing/2014/main" id="{4E4C891C-DFCA-0FB4-2369-2A05BA466F63}"/>
              </a:ext>
            </a:extLst>
          </p:cNvPr>
          <p:cNvGrpSpPr/>
          <p:nvPr/>
        </p:nvGrpSpPr>
        <p:grpSpPr>
          <a:xfrm flipH="1">
            <a:off x="4751117" y="10111"/>
            <a:ext cx="2311574" cy="2097734"/>
            <a:chOff x="2462622" y="-92053"/>
            <a:chExt cx="2311574" cy="2097734"/>
          </a:xfrm>
        </p:grpSpPr>
        <p:grpSp>
          <p:nvGrpSpPr>
            <p:cNvPr id="6" name="Google Shape;2175;p54">
              <a:extLst>
                <a:ext uri="{FF2B5EF4-FFF2-40B4-BE49-F238E27FC236}">
                  <a16:creationId xmlns:a16="http://schemas.microsoft.com/office/drawing/2014/main" id="{BB19869C-5347-ED2C-1C04-1F6C3DC902E2}"/>
                </a:ext>
              </a:extLst>
            </p:cNvPr>
            <p:cNvGrpSpPr/>
            <p:nvPr/>
          </p:nvGrpSpPr>
          <p:grpSpPr>
            <a:xfrm rot="-378305">
              <a:off x="3414370" y="-29083"/>
              <a:ext cx="1255348" cy="1971796"/>
              <a:chOff x="5029200" y="4991100"/>
              <a:chExt cx="954087" cy="1498600"/>
            </a:xfrm>
          </p:grpSpPr>
          <p:sp>
            <p:nvSpPr>
              <p:cNvPr id="15" name="Google Shape;2176;p54">
                <a:extLst>
                  <a:ext uri="{FF2B5EF4-FFF2-40B4-BE49-F238E27FC236}">
                    <a16:creationId xmlns:a16="http://schemas.microsoft.com/office/drawing/2014/main" id="{D67BBF95-8F24-5C44-FFDB-CDF634D0B760}"/>
                  </a:ext>
                </a:extLst>
              </p:cNvPr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177;p54">
                <a:extLst>
                  <a:ext uri="{FF2B5EF4-FFF2-40B4-BE49-F238E27FC236}">
                    <a16:creationId xmlns:a16="http://schemas.microsoft.com/office/drawing/2014/main" id="{C2F1B66B-D4F6-9FB9-FFC2-C2A3FF0CA207}"/>
                  </a:ext>
                </a:extLst>
              </p:cNvPr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178;p54">
                <a:extLst>
                  <a:ext uri="{FF2B5EF4-FFF2-40B4-BE49-F238E27FC236}">
                    <a16:creationId xmlns:a16="http://schemas.microsoft.com/office/drawing/2014/main" id="{F0706B09-BE46-600F-A773-2A7BC2A4F133}"/>
                  </a:ext>
                </a:extLst>
              </p:cNvPr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179;p54">
                <a:extLst>
                  <a:ext uri="{FF2B5EF4-FFF2-40B4-BE49-F238E27FC236}">
                    <a16:creationId xmlns:a16="http://schemas.microsoft.com/office/drawing/2014/main" id="{386FF6D4-074B-28A9-4B48-6D9687F486C0}"/>
                  </a:ext>
                </a:extLst>
              </p:cNvPr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180;p54">
                <a:extLst>
                  <a:ext uri="{FF2B5EF4-FFF2-40B4-BE49-F238E27FC236}">
                    <a16:creationId xmlns:a16="http://schemas.microsoft.com/office/drawing/2014/main" id="{589D74CA-EA58-5B3B-525D-CCB5633F7498}"/>
                  </a:ext>
                </a:extLst>
              </p:cNvPr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181;p54">
                <a:extLst>
                  <a:ext uri="{FF2B5EF4-FFF2-40B4-BE49-F238E27FC236}">
                    <a16:creationId xmlns:a16="http://schemas.microsoft.com/office/drawing/2014/main" id="{379AC31E-832E-88C5-558A-4F9A0A1A84D8}"/>
                  </a:ext>
                </a:extLst>
              </p:cNvPr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82;p54">
                <a:extLst>
                  <a:ext uri="{FF2B5EF4-FFF2-40B4-BE49-F238E27FC236}">
                    <a16:creationId xmlns:a16="http://schemas.microsoft.com/office/drawing/2014/main" id="{C840BE6A-BC46-6127-37EB-1F7E33482061}"/>
                  </a:ext>
                </a:extLst>
              </p:cNvPr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183;p54">
                <a:extLst>
                  <a:ext uri="{FF2B5EF4-FFF2-40B4-BE49-F238E27FC236}">
                    <a16:creationId xmlns:a16="http://schemas.microsoft.com/office/drawing/2014/main" id="{BA19661C-F8B1-07B2-F0C6-E526D704A25F}"/>
                  </a:ext>
                </a:extLst>
              </p:cNvPr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184;p54">
                <a:extLst>
                  <a:ext uri="{FF2B5EF4-FFF2-40B4-BE49-F238E27FC236}">
                    <a16:creationId xmlns:a16="http://schemas.microsoft.com/office/drawing/2014/main" id="{E32284CE-B703-23D2-0F9B-0ED9CA97940A}"/>
                  </a:ext>
                </a:extLst>
              </p:cNvPr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185;p54">
                <a:extLst>
                  <a:ext uri="{FF2B5EF4-FFF2-40B4-BE49-F238E27FC236}">
                    <a16:creationId xmlns:a16="http://schemas.microsoft.com/office/drawing/2014/main" id="{0ED5696A-06DA-2290-B7CA-1D2A2FF1653D}"/>
                  </a:ext>
                </a:extLst>
              </p:cNvPr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186;p54">
                <a:extLst>
                  <a:ext uri="{FF2B5EF4-FFF2-40B4-BE49-F238E27FC236}">
                    <a16:creationId xmlns:a16="http://schemas.microsoft.com/office/drawing/2014/main" id="{8B2709E8-C800-D19E-981C-DF4C7931B922}"/>
                  </a:ext>
                </a:extLst>
              </p:cNvPr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2187;p54">
              <a:extLst>
                <a:ext uri="{FF2B5EF4-FFF2-40B4-BE49-F238E27FC236}">
                  <a16:creationId xmlns:a16="http://schemas.microsoft.com/office/drawing/2014/main" id="{C320CE08-00E7-D14B-DE06-BCAB06DD42A7}"/>
                </a:ext>
              </a:extLst>
            </p:cNvPr>
            <p:cNvGrpSpPr/>
            <p:nvPr/>
          </p:nvGrpSpPr>
          <p:grpSpPr>
            <a:xfrm rot="-5400000">
              <a:off x="2595982" y="142318"/>
              <a:ext cx="311529" cy="578250"/>
              <a:chOff x="1196975" y="5856287"/>
              <a:chExt cx="231775" cy="430213"/>
            </a:xfrm>
          </p:grpSpPr>
          <p:sp>
            <p:nvSpPr>
              <p:cNvPr id="8" name="Google Shape;2188;p54">
                <a:extLst>
                  <a:ext uri="{FF2B5EF4-FFF2-40B4-BE49-F238E27FC236}">
                    <a16:creationId xmlns:a16="http://schemas.microsoft.com/office/drawing/2014/main" id="{0474CBF4-8DB7-1A01-4F3B-7935D1A99D88}"/>
                  </a:ext>
                </a:extLst>
              </p:cNvPr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189;p54">
                <a:extLst>
                  <a:ext uri="{FF2B5EF4-FFF2-40B4-BE49-F238E27FC236}">
                    <a16:creationId xmlns:a16="http://schemas.microsoft.com/office/drawing/2014/main" id="{4572C2CF-C877-97D7-551D-3BFD587CF0F9}"/>
                  </a:ext>
                </a:extLst>
              </p:cNvPr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190;p54">
                <a:extLst>
                  <a:ext uri="{FF2B5EF4-FFF2-40B4-BE49-F238E27FC236}">
                    <a16:creationId xmlns:a16="http://schemas.microsoft.com/office/drawing/2014/main" id="{5B60E7F5-B6E3-BE95-A090-928D6C136C8B}"/>
                  </a:ext>
                </a:extLst>
              </p:cNvPr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191;p54">
                <a:extLst>
                  <a:ext uri="{FF2B5EF4-FFF2-40B4-BE49-F238E27FC236}">
                    <a16:creationId xmlns:a16="http://schemas.microsoft.com/office/drawing/2014/main" id="{39FAFF6F-4004-8C2E-DEAA-A561C7A09E32}"/>
                  </a:ext>
                </a:extLst>
              </p:cNvPr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192;p54">
                <a:extLst>
                  <a:ext uri="{FF2B5EF4-FFF2-40B4-BE49-F238E27FC236}">
                    <a16:creationId xmlns:a16="http://schemas.microsoft.com/office/drawing/2014/main" id="{EA3CD89F-957F-26EF-9A4A-F3D20D23F0A1}"/>
                  </a:ext>
                </a:extLst>
              </p:cNvPr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193;p54">
                <a:extLst>
                  <a:ext uri="{FF2B5EF4-FFF2-40B4-BE49-F238E27FC236}">
                    <a16:creationId xmlns:a16="http://schemas.microsoft.com/office/drawing/2014/main" id="{57A71174-467A-927B-3817-586E5556E54F}"/>
                  </a:ext>
                </a:extLst>
              </p:cNvPr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194;p54">
                <a:extLst>
                  <a:ext uri="{FF2B5EF4-FFF2-40B4-BE49-F238E27FC236}">
                    <a16:creationId xmlns:a16="http://schemas.microsoft.com/office/drawing/2014/main" id="{0C7004B0-09FF-D082-84A7-C50E48269931}"/>
                  </a:ext>
                </a:extLst>
              </p:cNvPr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54"/>
          <p:cNvGrpSpPr/>
          <p:nvPr/>
        </p:nvGrpSpPr>
        <p:grpSpPr>
          <a:xfrm flipH="1">
            <a:off x="6034600" y="646154"/>
            <a:ext cx="3720978" cy="3750499"/>
            <a:chOff x="-225391" y="1450256"/>
            <a:chExt cx="3720978" cy="3750499"/>
          </a:xfrm>
        </p:grpSpPr>
        <p:grpSp>
          <p:nvGrpSpPr>
            <p:cNvPr id="2144" name="Google Shape;2144;p54"/>
            <p:cNvGrpSpPr/>
            <p:nvPr/>
          </p:nvGrpSpPr>
          <p:grpSpPr>
            <a:xfrm rot="1459203" flipH="1">
              <a:off x="222254" y="1959586"/>
              <a:ext cx="2825688" cy="2782786"/>
              <a:chOff x="1570037" y="4211637"/>
              <a:chExt cx="2300281" cy="2265356"/>
            </a:xfrm>
          </p:grpSpPr>
          <p:sp>
            <p:nvSpPr>
              <p:cNvPr id="2145" name="Google Shape;2145;p54"/>
              <p:cNvSpPr/>
              <p:nvPr/>
            </p:nvSpPr>
            <p:spPr>
              <a:xfrm>
                <a:off x="1570037" y="4211637"/>
                <a:ext cx="2300281" cy="2265356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292" extrusionOk="0">
                    <a:moveTo>
                      <a:pt x="2798" y="6103"/>
                    </a:moveTo>
                    <a:lnTo>
                      <a:pt x="2587" y="6291"/>
                    </a:lnTo>
                    <a:lnTo>
                      <a:pt x="0" y="3387"/>
                    </a:lnTo>
                    <a:lnTo>
                      <a:pt x="3803" y="0"/>
                    </a:lnTo>
                    <a:lnTo>
                      <a:pt x="6390" y="2904"/>
                    </a:lnTo>
                    <a:lnTo>
                      <a:pt x="6179" y="3092"/>
                    </a:lnTo>
                    <a:lnTo>
                      <a:pt x="6036" y="3001"/>
                    </a:lnTo>
                    <a:lnTo>
                      <a:pt x="6036" y="3001"/>
                    </a:lnTo>
                    <a:cubicBezTo>
                      <a:pt x="6073" y="2944"/>
                      <a:pt x="6069" y="2868"/>
                      <a:pt x="6021" y="2815"/>
                    </a:cubicBezTo>
                    <a:cubicBezTo>
                      <a:pt x="5965" y="2751"/>
                      <a:pt x="5867" y="2745"/>
                      <a:pt x="5803" y="2802"/>
                    </a:cubicBezTo>
                    <a:cubicBezTo>
                      <a:pt x="5739" y="2859"/>
                      <a:pt x="5733" y="2957"/>
                      <a:pt x="5790" y="3021"/>
                    </a:cubicBezTo>
                    <a:cubicBezTo>
                      <a:pt x="5841" y="3078"/>
                      <a:pt x="5925" y="3088"/>
                      <a:pt x="5988" y="3049"/>
                    </a:cubicBezTo>
                    <a:lnTo>
                      <a:pt x="6064" y="3195"/>
                    </a:lnTo>
                    <a:lnTo>
                      <a:pt x="5750" y="3474"/>
                    </a:lnTo>
                    <a:lnTo>
                      <a:pt x="5627" y="3335"/>
                    </a:lnTo>
                    <a:cubicBezTo>
                      <a:pt x="5647" y="3293"/>
                      <a:pt x="5645" y="3242"/>
                      <a:pt x="5618" y="3201"/>
                    </a:cubicBezTo>
                    <a:cubicBezTo>
                      <a:pt x="5576" y="3137"/>
                      <a:pt x="5491" y="3120"/>
                      <a:pt x="5428" y="3162"/>
                    </a:cubicBezTo>
                    <a:cubicBezTo>
                      <a:pt x="5365" y="3204"/>
                      <a:pt x="5348" y="3289"/>
                      <a:pt x="5389" y="3352"/>
                    </a:cubicBezTo>
                    <a:cubicBezTo>
                      <a:pt x="5416" y="3392"/>
                      <a:pt x="5461" y="3414"/>
                      <a:pt x="5506" y="3413"/>
                    </a:cubicBezTo>
                    <a:lnTo>
                      <a:pt x="5578" y="3627"/>
                    </a:lnTo>
                    <a:lnTo>
                      <a:pt x="5404" y="3782"/>
                    </a:lnTo>
                    <a:lnTo>
                      <a:pt x="5220" y="3663"/>
                    </a:lnTo>
                    <a:cubicBezTo>
                      <a:pt x="5226" y="3639"/>
                      <a:pt x="5224" y="3612"/>
                      <a:pt x="5213" y="3586"/>
                    </a:cubicBezTo>
                    <a:cubicBezTo>
                      <a:pt x="5187" y="3524"/>
                      <a:pt x="5115" y="3495"/>
                      <a:pt x="5053" y="3522"/>
                    </a:cubicBezTo>
                    <a:cubicBezTo>
                      <a:pt x="4991" y="3549"/>
                      <a:pt x="4962" y="3621"/>
                      <a:pt x="4989" y="3683"/>
                    </a:cubicBezTo>
                    <a:cubicBezTo>
                      <a:pt x="5015" y="3745"/>
                      <a:pt x="5087" y="3774"/>
                      <a:pt x="5149" y="3747"/>
                    </a:cubicBezTo>
                    <a:cubicBezTo>
                      <a:pt x="5154" y="3745"/>
                      <a:pt x="5158" y="3743"/>
                      <a:pt x="5163" y="3740"/>
                    </a:cubicBezTo>
                    <a:lnTo>
                      <a:pt x="5233" y="3934"/>
                    </a:lnTo>
                    <a:lnTo>
                      <a:pt x="4972" y="4167"/>
                    </a:lnTo>
                    <a:lnTo>
                      <a:pt x="4801" y="4039"/>
                    </a:lnTo>
                    <a:cubicBezTo>
                      <a:pt x="4811" y="4019"/>
                      <a:pt x="4814" y="3996"/>
                      <a:pt x="4809" y="3972"/>
                    </a:cubicBezTo>
                    <a:cubicBezTo>
                      <a:pt x="4798" y="3911"/>
                      <a:pt x="4739" y="3871"/>
                      <a:pt x="4677" y="3882"/>
                    </a:cubicBezTo>
                    <a:cubicBezTo>
                      <a:pt x="4616" y="3894"/>
                      <a:pt x="4576" y="3953"/>
                      <a:pt x="4588" y="4014"/>
                    </a:cubicBezTo>
                    <a:cubicBezTo>
                      <a:pt x="4597" y="4062"/>
                      <a:pt x="4636" y="4098"/>
                      <a:pt x="4682" y="4105"/>
                    </a:cubicBezTo>
                    <a:lnTo>
                      <a:pt x="4786" y="4333"/>
                    </a:lnTo>
                    <a:lnTo>
                      <a:pt x="4598" y="4500"/>
                    </a:lnTo>
                    <a:lnTo>
                      <a:pt x="4404" y="4333"/>
                    </a:lnTo>
                    <a:cubicBezTo>
                      <a:pt x="4396" y="4284"/>
                      <a:pt x="4354" y="4245"/>
                      <a:pt x="4302" y="4242"/>
                    </a:cubicBezTo>
                    <a:cubicBezTo>
                      <a:pt x="4242" y="4239"/>
                      <a:pt x="4190" y="4285"/>
                      <a:pt x="4187" y="4345"/>
                    </a:cubicBezTo>
                    <a:cubicBezTo>
                      <a:pt x="4183" y="4406"/>
                      <a:pt x="4229" y="4457"/>
                      <a:pt x="4290" y="4461"/>
                    </a:cubicBezTo>
                    <a:lnTo>
                      <a:pt x="4415" y="4663"/>
                    </a:lnTo>
                    <a:lnTo>
                      <a:pt x="4155" y="4895"/>
                    </a:lnTo>
                    <a:lnTo>
                      <a:pt x="4003" y="4736"/>
                    </a:lnTo>
                    <a:cubicBezTo>
                      <a:pt x="4017" y="4679"/>
                      <a:pt x="3984" y="4620"/>
                      <a:pt x="3927" y="4602"/>
                    </a:cubicBezTo>
                    <a:cubicBezTo>
                      <a:pt x="3868" y="4584"/>
                      <a:pt x="3804" y="4617"/>
                      <a:pt x="3786" y="4676"/>
                    </a:cubicBezTo>
                    <a:cubicBezTo>
                      <a:pt x="3767" y="4736"/>
                      <a:pt x="3800" y="4799"/>
                      <a:pt x="3860" y="4818"/>
                    </a:cubicBezTo>
                    <a:cubicBezTo>
                      <a:pt x="3889" y="4827"/>
                      <a:pt x="3918" y="4824"/>
                      <a:pt x="3943" y="4811"/>
                    </a:cubicBezTo>
                    <a:lnTo>
                      <a:pt x="3997" y="5036"/>
                    </a:lnTo>
                    <a:lnTo>
                      <a:pt x="3758" y="5248"/>
                    </a:lnTo>
                    <a:lnTo>
                      <a:pt x="3609" y="5100"/>
                    </a:lnTo>
                    <a:cubicBezTo>
                      <a:pt x="3623" y="5047"/>
                      <a:pt x="3601" y="4991"/>
                      <a:pt x="3552" y="4962"/>
                    </a:cubicBezTo>
                    <a:cubicBezTo>
                      <a:pt x="3494" y="4929"/>
                      <a:pt x="3419" y="4949"/>
                      <a:pt x="3385" y="5008"/>
                    </a:cubicBezTo>
                    <a:cubicBezTo>
                      <a:pt x="3351" y="5066"/>
                      <a:pt x="3371" y="5141"/>
                      <a:pt x="3430" y="5175"/>
                    </a:cubicBezTo>
                    <a:cubicBezTo>
                      <a:pt x="3461" y="5192"/>
                      <a:pt x="3496" y="5195"/>
                      <a:pt x="3528" y="5185"/>
                    </a:cubicBezTo>
                    <a:lnTo>
                      <a:pt x="3634" y="5358"/>
                    </a:lnTo>
                    <a:lnTo>
                      <a:pt x="3356" y="5607"/>
                    </a:lnTo>
                    <a:lnTo>
                      <a:pt x="3215" y="5479"/>
                    </a:lnTo>
                    <a:cubicBezTo>
                      <a:pt x="3237" y="5425"/>
                      <a:pt x="3223" y="5362"/>
                      <a:pt x="3177" y="5322"/>
                    </a:cubicBezTo>
                    <a:cubicBezTo>
                      <a:pt x="3119" y="5274"/>
                      <a:pt x="3033" y="5281"/>
                      <a:pt x="2984" y="5339"/>
                    </a:cubicBezTo>
                    <a:cubicBezTo>
                      <a:pt x="2935" y="5396"/>
                      <a:pt x="2943" y="5483"/>
                      <a:pt x="3000" y="5531"/>
                    </a:cubicBezTo>
                    <a:cubicBezTo>
                      <a:pt x="3034" y="5560"/>
                      <a:pt x="3077" y="5569"/>
                      <a:pt x="3117" y="5561"/>
                    </a:cubicBezTo>
                    <a:lnTo>
                      <a:pt x="3214" y="5733"/>
                    </a:lnTo>
                    <a:lnTo>
                      <a:pt x="2946" y="5971"/>
                    </a:lnTo>
                    <a:lnTo>
                      <a:pt x="2826" y="5852"/>
                    </a:lnTo>
                    <a:cubicBezTo>
                      <a:pt x="2852" y="5798"/>
                      <a:pt x="2845" y="5730"/>
                      <a:pt x="2802" y="5682"/>
                    </a:cubicBezTo>
                    <a:cubicBezTo>
                      <a:pt x="2745" y="5619"/>
                      <a:pt x="2647" y="5613"/>
                      <a:pt x="2583" y="5670"/>
                    </a:cubicBezTo>
                    <a:cubicBezTo>
                      <a:pt x="2519" y="5727"/>
                      <a:pt x="2514" y="5824"/>
                      <a:pt x="2571" y="5888"/>
                    </a:cubicBezTo>
                    <a:cubicBezTo>
                      <a:pt x="2609" y="5931"/>
                      <a:pt x="2666" y="5948"/>
                      <a:pt x="2718" y="5937"/>
                    </a:cubicBezTo>
                    <a:lnTo>
                      <a:pt x="2798" y="610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2379662" y="5108575"/>
                <a:ext cx="1311271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47" extrusionOk="0">
                    <a:moveTo>
                      <a:pt x="16" y="3246"/>
                    </a:moveTo>
                    <a:cubicBezTo>
                      <a:pt x="12" y="3246"/>
                      <a:pt x="8" y="3244"/>
                      <a:pt x="5" y="3241"/>
                    </a:cubicBezTo>
                    <a:cubicBezTo>
                      <a:pt x="0" y="3235"/>
                      <a:pt x="0" y="3225"/>
                      <a:pt x="6" y="3220"/>
                    </a:cubicBezTo>
                    <a:lnTo>
                      <a:pt x="3615" y="6"/>
                    </a:lnTo>
                    <a:cubicBezTo>
                      <a:pt x="3621" y="0"/>
                      <a:pt x="3631" y="1"/>
                      <a:pt x="3636" y="7"/>
                    </a:cubicBezTo>
                    <a:cubicBezTo>
                      <a:pt x="3642" y="13"/>
                      <a:pt x="3641" y="22"/>
                      <a:pt x="3635" y="28"/>
                    </a:cubicBezTo>
                    <a:lnTo>
                      <a:pt x="26" y="3242"/>
                    </a:lnTo>
                    <a:cubicBezTo>
                      <a:pt x="23" y="3244"/>
                      <a:pt x="20" y="3246"/>
                      <a:pt x="16" y="32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36712" y="539273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773237" y="527208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3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909762" y="514985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2046287" y="502920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2181225" y="490696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2317750" y="478631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2454275" y="4664075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0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5"/>
                    </a:lnTo>
                    <a:cubicBezTo>
                      <a:pt x="2071" y="2302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2590800" y="4543425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8"/>
                      <a:pt x="2045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1"/>
                      <a:pt x="2066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2727325" y="442118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9"/>
                      <a:pt x="2045" y="2315"/>
                    </a:cubicBezTo>
                    <a:lnTo>
                      <a:pt x="6" y="27"/>
                    </a:lnTo>
                    <a:cubicBezTo>
                      <a:pt x="0" y="20"/>
                      <a:pt x="1" y="11"/>
                      <a:pt x="7" y="6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2067" y="2295"/>
                    </a:lnTo>
                    <a:cubicBezTo>
                      <a:pt x="2072" y="2302"/>
                      <a:pt x="2072" y="2311"/>
                      <a:pt x="2066" y="2316"/>
                    </a:cubicBezTo>
                    <a:cubicBezTo>
                      <a:pt x="2063" y="2319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2863850" y="430053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0"/>
                      <a:pt x="2065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7" name="Google Shape;2157;p54"/>
            <p:cNvSpPr/>
            <p:nvPr/>
          </p:nvSpPr>
          <p:spPr>
            <a:xfrm>
              <a:off x="744682" y="43826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529141" y="17934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9" name="Google Shape;2159;p54"/>
            <p:cNvGrpSpPr/>
            <p:nvPr/>
          </p:nvGrpSpPr>
          <p:grpSpPr>
            <a:xfrm>
              <a:off x="1117195" y="1450256"/>
              <a:ext cx="311529" cy="578250"/>
              <a:chOff x="1196975" y="5856287"/>
              <a:chExt cx="231775" cy="430213"/>
            </a:xfrm>
          </p:grpSpPr>
          <p:sp>
            <p:nvSpPr>
              <p:cNvPr id="2160" name="Google Shape;2160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7" name="Google Shape;2167;p54"/>
          <p:cNvGrpSpPr/>
          <p:nvPr/>
        </p:nvGrpSpPr>
        <p:grpSpPr>
          <a:xfrm>
            <a:off x="5344539" y="700653"/>
            <a:ext cx="2697276" cy="3672287"/>
            <a:chOff x="1655550" y="790900"/>
            <a:chExt cx="2510262" cy="3417671"/>
          </a:xfrm>
        </p:grpSpPr>
        <p:sp>
          <p:nvSpPr>
            <p:cNvPr id="2168" name="Google Shape;2168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54"/>
          <p:cNvSpPr txBox="1">
            <a:spLocks noGrp="1"/>
          </p:cNvSpPr>
          <p:nvPr>
            <p:ph type="title"/>
          </p:nvPr>
        </p:nvSpPr>
        <p:spPr>
          <a:xfrm>
            <a:off x="541254" y="1178357"/>
            <a:ext cx="28152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4</a:t>
            </a:r>
            <a:endParaRPr dirty="0"/>
          </a:p>
        </p:txBody>
      </p:sp>
      <p:sp>
        <p:nvSpPr>
          <p:cNvPr id="2172" name="Google Shape;2172;p54"/>
          <p:cNvSpPr txBox="1">
            <a:spLocks noGrp="1"/>
          </p:cNvSpPr>
          <p:nvPr>
            <p:ph type="subTitle" idx="1"/>
          </p:nvPr>
        </p:nvSpPr>
        <p:spPr>
          <a:xfrm>
            <a:off x="508861" y="2137326"/>
            <a:ext cx="353703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Colle ton </a:t>
            </a:r>
            <a:r>
              <a:rPr lang="en" dirty="0" err="1"/>
              <a:t>nouvel</a:t>
            </a:r>
            <a:r>
              <a:rPr lang="en" dirty="0"/>
              <a:t> </a:t>
            </a:r>
            <a:r>
              <a:rPr lang="en" dirty="0" err="1"/>
              <a:t>horaire</a:t>
            </a:r>
            <a:endParaRPr lang="en" dirty="0"/>
          </a:p>
        </p:txBody>
      </p:sp>
      <p:sp>
        <p:nvSpPr>
          <p:cNvPr id="2173" name="Google Shape;2173;p54"/>
          <p:cNvSpPr/>
          <p:nvPr/>
        </p:nvSpPr>
        <p:spPr>
          <a:xfrm>
            <a:off x="4507977" y="4122960"/>
            <a:ext cx="266216" cy="284887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5" name="Google Shape;2195;p54"/>
          <p:cNvGrpSpPr/>
          <p:nvPr/>
        </p:nvGrpSpPr>
        <p:grpSpPr>
          <a:xfrm rot="-5400000">
            <a:off x="7849495" y="4109618"/>
            <a:ext cx="311529" cy="578250"/>
            <a:chOff x="1196975" y="5856287"/>
            <a:chExt cx="231775" cy="430213"/>
          </a:xfrm>
        </p:grpSpPr>
        <p:sp>
          <p:nvSpPr>
            <p:cNvPr id="2196" name="Google Shape;2196;p54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54"/>
          <p:cNvSpPr/>
          <p:nvPr/>
        </p:nvSpPr>
        <p:spPr>
          <a:xfrm>
            <a:off x="8155941" y="301311"/>
            <a:ext cx="422676" cy="476371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 descr="Une image contenant texte, capture d’écran, ligne, Tracé&#10;&#10;Description générée automatiquement">
            <a:extLst>
              <a:ext uri="{FF2B5EF4-FFF2-40B4-BE49-F238E27FC236}">
                <a16:creationId xmlns:a16="http://schemas.microsoft.com/office/drawing/2014/main" id="{8B0F81D8-AA06-EF79-3588-3DF3AE31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23" y="884327"/>
            <a:ext cx="2258421" cy="32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4" name="Google Shape;2174;p54"/>
          <p:cNvGrpSpPr/>
          <p:nvPr/>
        </p:nvGrpSpPr>
        <p:grpSpPr>
          <a:xfrm>
            <a:off x="2473028" y="-83733"/>
            <a:ext cx="2311574" cy="2097734"/>
            <a:chOff x="2462622" y="-92053"/>
            <a:chExt cx="2311574" cy="2097734"/>
          </a:xfrm>
        </p:grpSpPr>
        <p:grpSp>
          <p:nvGrpSpPr>
            <p:cNvPr id="2175" name="Google Shape;2175;p54"/>
            <p:cNvGrpSpPr/>
            <p:nvPr/>
          </p:nvGrpSpPr>
          <p:grpSpPr>
            <a:xfrm rot="-378305">
              <a:off x="3414370" y="-29083"/>
              <a:ext cx="1255348" cy="1971796"/>
              <a:chOff x="5029200" y="4991100"/>
              <a:chExt cx="954087" cy="1498600"/>
            </a:xfrm>
          </p:grpSpPr>
          <p:sp>
            <p:nvSpPr>
              <p:cNvPr id="2176" name="Google Shape;2176;p54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7" name="Google Shape;2187;p54"/>
            <p:cNvGrpSpPr/>
            <p:nvPr/>
          </p:nvGrpSpPr>
          <p:grpSpPr>
            <a:xfrm rot="-5400000">
              <a:off x="2595982" y="142318"/>
              <a:ext cx="311529" cy="578250"/>
              <a:chOff x="1196975" y="5856287"/>
              <a:chExt cx="231775" cy="430213"/>
            </a:xfrm>
          </p:grpSpPr>
          <p:sp>
            <p:nvSpPr>
              <p:cNvPr id="2188" name="Google Shape;2188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54"/>
          <p:cNvGrpSpPr/>
          <p:nvPr/>
        </p:nvGrpSpPr>
        <p:grpSpPr>
          <a:xfrm>
            <a:off x="-225391" y="1450256"/>
            <a:ext cx="3720978" cy="3750499"/>
            <a:chOff x="-225391" y="1450256"/>
            <a:chExt cx="3720978" cy="3750499"/>
          </a:xfrm>
        </p:grpSpPr>
        <p:grpSp>
          <p:nvGrpSpPr>
            <p:cNvPr id="2144" name="Google Shape;2144;p54"/>
            <p:cNvGrpSpPr/>
            <p:nvPr/>
          </p:nvGrpSpPr>
          <p:grpSpPr>
            <a:xfrm rot="1459203" flipH="1">
              <a:off x="222254" y="1959586"/>
              <a:ext cx="2825688" cy="2782786"/>
              <a:chOff x="1570037" y="4211637"/>
              <a:chExt cx="2300281" cy="2265356"/>
            </a:xfrm>
          </p:grpSpPr>
          <p:sp>
            <p:nvSpPr>
              <p:cNvPr id="2145" name="Google Shape;2145;p54"/>
              <p:cNvSpPr/>
              <p:nvPr/>
            </p:nvSpPr>
            <p:spPr>
              <a:xfrm>
                <a:off x="1570037" y="4211637"/>
                <a:ext cx="2300281" cy="2265356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292" extrusionOk="0">
                    <a:moveTo>
                      <a:pt x="2798" y="6103"/>
                    </a:moveTo>
                    <a:lnTo>
                      <a:pt x="2587" y="6291"/>
                    </a:lnTo>
                    <a:lnTo>
                      <a:pt x="0" y="3387"/>
                    </a:lnTo>
                    <a:lnTo>
                      <a:pt x="3803" y="0"/>
                    </a:lnTo>
                    <a:lnTo>
                      <a:pt x="6390" y="2904"/>
                    </a:lnTo>
                    <a:lnTo>
                      <a:pt x="6179" y="3092"/>
                    </a:lnTo>
                    <a:lnTo>
                      <a:pt x="6036" y="3001"/>
                    </a:lnTo>
                    <a:lnTo>
                      <a:pt x="6036" y="3001"/>
                    </a:lnTo>
                    <a:cubicBezTo>
                      <a:pt x="6073" y="2944"/>
                      <a:pt x="6069" y="2868"/>
                      <a:pt x="6021" y="2815"/>
                    </a:cubicBezTo>
                    <a:cubicBezTo>
                      <a:pt x="5965" y="2751"/>
                      <a:pt x="5867" y="2745"/>
                      <a:pt x="5803" y="2802"/>
                    </a:cubicBezTo>
                    <a:cubicBezTo>
                      <a:pt x="5739" y="2859"/>
                      <a:pt x="5733" y="2957"/>
                      <a:pt x="5790" y="3021"/>
                    </a:cubicBezTo>
                    <a:cubicBezTo>
                      <a:pt x="5841" y="3078"/>
                      <a:pt x="5925" y="3088"/>
                      <a:pt x="5988" y="3049"/>
                    </a:cubicBezTo>
                    <a:lnTo>
                      <a:pt x="6064" y="3195"/>
                    </a:lnTo>
                    <a:lnTo>
                      <a:pt x="5750" y="3474"/>
                    </a:lnTo>
                    <a:lnTo>
                      <a:pt x="5627" y="3335"/>
                    </a:lnTo>
                    <a:cubicBezTo>
                      <a:pt x="5647" y="3293"/>
                      <a:pt x="5645" y="3242"/>
                      <a:pt x="5618" y="3201"/>
                    </a:cubicBezTo>
                    <a:cubicBezTo>
                      <a:pt x="5576" y="3137"/>
                      <a:pt x="5491" y="3120"/>
                      <a:pt x="5428" y="3162"/>
                    </a:cubicBezTo>
                    <a:cubicBezTo>
                      <a:pt x="5365" y="3204"/>
                      <a:pt x="5348" y="3289"/>
                      <a:pt x="5389" y="3352"/>
                    </a:cubicBezTo>
                    <a:cubicBezTo>
                      <a:pt x="5416" y="3392"/>
                      <a:pt x="5461" y="3414"/>
                      <a:pt x="5506" y="3413"/>
                    </a:cubicBezTo>
                    <a:lnTo>
                      <a:pt x="5578" y="3627"/>
                    </a:lnTo>
                    <a:lnTo>
                      <a:pt x="5404" y="3782"/>
                    </a:lnTo>
                    <a:lnTo>
                      <a:pt x="5220" y="3663"/>
                    </a:lnTo>
                    <a:cubicBezTo>
                      <a:pt x="5226" y="3639"/>
                      <a:pt x="5224" y="3612"/>
                      <a:pt x="5213" y="3586"/>
                    </a:cubicBezTo>
                    <a:cubicBezTo>
                      <a:pt x="5187" y="3524"/>
                      <a:pt x="5115" y="3495"/>
                      <a:pt x="5053" y="3522"/>
                    </a:cubicBezTo>
                    <a:cubicBezTo>
                      <a:pt x="4991" y="3549"/>
                      <a:pt x="4962" y="3621"/>
                      <a:pt x="4989" y="3683"/>
                    </a:cubicBezTo>
                    <a:cubicBezTo>
                      <a:pt x="5015" y="3745"/>
                      <a:pt x="5087" y="3774"/>
                      <a:pt x="5149" y="3747"/>
                    </a:cubicBezTo>
                    <a:cubicBezTo>
                      <a:pt x="5154" y="3745"/>
                      <a:pt x="5158" y="3743"/>
                      <a:pt x="5163" y="3740"/>
                    </a:cubicBezTo>
                    <a:lnTo>
                      <a:pt x="5233" y="3934"/>
                    </a:lnTo>
                    <a:lnTo>
                      <a:pt x="4972" y="4167"/>
                    </a:lnTo>
                    <a:lnTo>
                      <a:pt x="4801" y="4039"/>
                    </a:lnTo>
                    <a:cubicBezTo>
                      <a:pt x="4811" y="4019"/>
                      <a:pt x="4814" y="3996"/>
                      <a:pt x="4809" y="3972"/>
                    </a:cubicBezTo>
                    <a:cubicBezTo>
                      <a:pt x="4798" y="3911"/>
                      <a:pt x="4739" y="3871"/>
                      <a:pt x="4677" y="3882"/>
                    </a:cubicBezTo>
                    <a:cubicBezTo>
                      <a:pt x="4616" y="3894"/>
                      <a:pt x="4576" y="3953"/>
                      <a:pt x="4588" y="4014"/>
                    </a:cubicBezTo>
                    <a:cubicBezTo>
                      <a:pt x="4597" y="4062"/>
                      <a:pt x="4636" y="4098"/>
                      <a:pt x="4682" y="4105"/>
                    </a:cubicBezTo>
                    <a:lnTo>
                      <a:pt x="4786" y="4333"/>
                    </a:lnTo>
                    <a:lnTo>
                      <a:pt x="4598" y="4500"/>
                    </a:lnTo>
                    <a:lnTo>
                      <a:pt x="4404" y="4333"/>
                    </a:lnTo>
                    <a:cubicBezTo>
                      <a:pt x="4396" y="4284"/>
                      <a:pt x="4354" y="4245"/>
                      <a:pt x="4302" y="4242"/>
                    </a:cubicBezTo>
                    <a:cubicBezTo>
                      <a:pt x="4242" y="4239"/>
                      <a:pt x="4190" y="4285"/>
                      <a:pt x="4187" y="4345"/>
                    </a:cubicBezTo>
                    <a:cubicBezTo>
                      <a:pt x="4183" y="4406"/>
                      <a:pt x="4229" y="4457"/>
                      <a:pt x="4290" y="4461"/>
                    </a:cubicBezTo>
                    <a:lnTo>
                      <a:pt x="4415" y="4663"/>
                    </a:lnTo>
                    <a:lnTo>
                      <a:pt x="4155" y="4895"/>
                    </a:lnTo>
                    <a:lnTo>
                      <a:pt x="4003" y="4736"/>
                    </a:lnTo>
                    <a:cubicBezTo>
                      <a:pt x="4017" y="4679"/>
                      <a:pt x="3984" y="4620"/>
                      <a:pt x="3927" y="4602"/>
                    </a:cubicBezTo>
                    <a:cubicBezTo>
                      <a:pt x="3868" y="4584"/>
                      <a:pt x="3804" y="4617"/>
                      <a:pt x="3786" y="4676"/>
                    </a:cubicBezTo>
                    <a:cubicBezTo>
                      <a:pt x="3767" y="4736"/>
                      <a:pt x="3800" y="4799"/>
                      <a:pt x="3860" y="4818"/>
                    </a:cubicBezTo>
                    <a:cubicBezTo>
                      <a:pt x="3889" y="4827"/>
                      <a:pt x="3918" y="4824"/>
                      <a:pt x="3943" y="4811"/>
                    </a:cubicBezTo>
                    <a:lnTo>
                      <a:pt x="3997" y="5036"/>
                    </a:lnTo>
                    <a:lnTo>
                      <a:pt x="3758" y="5248"/>
                    </a:lnTo>
                    <a:lnTo>
                      <a:pt x="3609" y="5100"/>
                    </a:lnTo>
                    <a:cubicBezTo>
                      <a:pt x="3623" y="5047"/>
                      <a:pt x="3601" y="4991"/>
                      <a:pt x="3552" y="4962"/>
                    </a:cubicBezTo>
                    <a:cubicBezTo>
                      <a:pt x="3494" y="4929"/>
                      <a:pt x="3419" y="4949"/>
                      <a:pt x="3385" y="5008"/>
                    </a:cubicBezTo>
                    <a:cubicBezTo>
                      <a:pt x="3351" y="5066"/>
                      <a:pt x="3371" y="5141"/>
                      <a:pt x="3430" y="5175"/>
                    </a:cubicBezTo>
                    <a:cubicBezTo>
                      <a:pt x="3461" y="5192"/>
                      <a:pt x="3496" y="5195"/>
                      <a:pt x="3528" y="5185"/>
                    </a:cubicBezTo>
                    <a:lnTo>
                      <a:pt x="3634" y="5358"/>
                    </a:lnTo>
                    <a:lnTo>
                      <a:pt x="3356" y="5607"/>
                    </a:lnTo>
                    <a:lnTo>
                      <a:pt x="3215" y="5479"/>
                    </a:lnTo>
                    <a:cubicBezTo>
                      <a:pt x="3237" y="5425"/>
                      <a:pt x="3223" y="5362"/>
                      <a:pt x="3177" y="5322"/>
                    </a:cubicBezTo>
                    <a:cubicBezTo>
                      <a:pt x="3119" y="5274"/>
                      <a:pt x="3033" y="5281"/>
                      <a:pt x="2984" y="5339"/>
                    </a:cubicBezTo>
                    <a:cubicBezTo>
                      <a:pt x="2935" y="5396"/>
                      <a:pt x="2943" y="5483"/>
                      <a:pt x="3000" y="5531"/>
                    </a:cubicBezTo>
                    <a:cubicBezTo>
                      <a:pt x="3034" y="5560"/>
                      <a:pt x="3077" y="5569"/>
                      <a:pt x="3117" y="5561"/>
                    </a:cubicBezTo>
                    <a:lnTo>
                      <a:pt x="3214" y="5733"/>
                    </a:lnTo>
                    <a:lnTo>
                      <a:pt x="2946" y="5971"/>
                    </a:lnTo>
                    <a:lnTo>
                      <a:pt x="2826" y="5852"/>
                    </a:lnTo>
                    <a:cubicBezTo>
                      <a:pt x="2852" y="5798"/>
                      <a:pt x="2845" y="5730"/>
                      <a:pt x="2802" y="5682"/>
                    </a:cubicBezTo>
                    <a:cubicBezTo>
                      <a:pt x="2745" y="5619"/>
                      <a:pt x="2647" y="5613"/>
                      <a:pt x="2583" y="5670"/>
                    </a:cubicBezTo>
                    <a:cubicBezTo>
                      <a:pt x="2519" y="5727"/>
                      <a:pt x="2514" y="5824"/>
                      <a:pt x="2571" y="5888"/>
                    </a:cubicBezTo>
                    <a:cubicBezTo>
                      <a:pt x="2609" y="5931"/>
                      <a:pt x="2666" y="5948"/>
                      <a:pt x="2718" y="5937"/>
                    </a:cubicBezTo>
                    <a:lnTo>
                      <a:pt x="2798" y="610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2379662" y="5108575"/>
                <a:ext cx="1311271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47" extrusionOk="0">
                    <a:moveTo>
                      <a:pt x="16" y="3246"/>
                    </a:moveTo>
                    <a:cubicBezTo>
                      <a:pt x="12" y="3246"/>
                      <a:pt x="8" y="3244"/>
                      <a:pt x="5" y="3241"/>
                    </a:cubicBezTo>
                    <a:cubicBezTo>
                      <a:pt x="0" y="3235"/>
                      <a:pt x="0" y="3225"/>
                      <a:pt x="6" y="3220"/>
                    </a:cubicBezTo>
                    <a:lnTo>
                      <a:pt x="3615" y="6"/>
                    </a:lnTo>
                    <a:cubicBezTo>
                      <a:pt x="3621" y="0"/>
                      <a:pt x="3631" y="1"/>
                      <a:pt x="3636" y="7"/>
                    </a:cubicBezTo>
                    <a:cubicBezTo>
                      <a:pt x="3642" y="13"/>
                      <a:pt x="3641" y="22"/>
                      <a:pt x="3635" y="28"/>
                    </a:cubicBezTo>
                    <a:lnTo>
                      <a:pt x="26" y="3242"/>
                    </a:lnTo>
                    <a:cubicBezTo>
                      <a:pt x="23" y="3244"/>
                      <a:pt x="20" y="3246"/>
                      <a:pt x="16" y="32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36712" y="539273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773237" y="527208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3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909762" y="514985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2046287" y="502920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2181225" y="490696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2317750" y="478631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2454275" y="4664075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0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5"/>
                    </a:lnTo>
                    <a:cubicBezTo>
                      <a:pt x="2071" y="2302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2590800" y="4543425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8"/>
                      <a:pt x="2045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1"/>
                      <a:pt x="2066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2727325" y="442118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9"/>
                      <a:pt x="2045" y="2315"/>
                    </a:cubicBezTo>
                    <a:lnTo>
                      <a:pt x="6" y="27"/>
                    </a:lnTo>
                    <a:cubicBezTo>
                      <a:pt x="0" y="20"/>
                      <a:pt x="1" y="11"/>
                      <a:pt x="7" y="6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2067" y="2295"/>
                    </a:lnTo>
                    <a:cubicBezTo>
                      <a:pt x="2072" y="2302"/>
                      <a:pt x="2072" y="2311"/>
                      <a:pt x="2066" y="2316"/>
                    </a:cubicBezTo>
                    <a:cubicBezTo>
                      <a:pt x="2063" y="2319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2863850" y="430053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0"/>
                      <a:pt x="2065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7" name="Google Shape;2157;p54"/>
            <p:cNvSpPr/>
            <p:nvPr/>
          </p:nvSpPr>
          <p:spPr>
            <a:xfrm>
              <a:off x="744682" y="43826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529141" y="17934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9" name="Google Shape;2159;p54"/>
            <p:cNvGrpSpPr/>
            <p:nvPr/>
          </p:nvGrpSpPr>
          <p:grpSpPr>
            <a:xfrm>
              <a:off x="1117195" y="1450256"/>
              <a:ext cx="311529" cy="578250"/>
              <a:chOff x="1196975" y="5856287"/>
              <a:chExt cx="231775" cy="430213"/>
            </a:xfrm>
          </p:grpSpPr>
          <p:sp>
            <p:nvSpPr>
              <p:cNvPr id="2160" name="Google Shape;2160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7" name="Google Shape;2167;p54"/>
          <p:cNvGrpSpPr/>
          <p:nvPr/>
        </p:nvGrpSpPr>
        <p:grpSpPr>
          <a:xfrm>
            <a:off x="1561951" y="735560"/>
            <a:ext cx="2697276" cy="3672287"/>
            <a:chOff x="1655550" y="790900"/>
            <a:chExt cx="2510262" cy="3417671"/>
          </a:xfrm>
        </p:grpSpPr>
        <p:sp>
          <p:nvSpPr>
            <p:cNvPr id="2168" name="Google Shape;2168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54"/>
          <p:cNvSpPr txBox="1">
            <a:spLocks noGrp="1"/>
          </p:cNvSpPr>
          <p:nvPr>
            <p:ph type="title"/>
          </p:nvPr>
        </p:nvSpPr>
        <p:spPr>
          <a:xfrm>
            <a:off x="5615425" y="1501200"/>
            <a:ext cx="28152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6</a:t>
            </a:r>
            <a:endParaRPr dirty="0"/>
          </a:p>
        </p:txBody>
      </p:sp>
      <p:sp>
        <p:nvSpPr>
          <p:cNvPr id="2172" name="Google Shape;2172;p54"/>
          <p:cNvSpPr txBox="1">
            <a:spLocks noGrp="1"/>
          </p:cNvSpPr>
          <p:nvPr>
            <p:ph type="subTitle" idx="1"/>
          </p:nvPr>
        </p:nvSpPr>
        <p:spPr>
          <a:xfrm>
            <a:off x="4893737" y="2562000"/>
            <a:ext cx="353703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Lecture et signature</a:t>
            </a:r>
          </a:p>
        </p:txBody>
      </p:sp>
      <p:sp>
        <p:nvSpPr>
          <p:cNvPr id="2173" name="Google Shape;2173;p54"/>
          <p:cNvSpPr/>
          <p:nvPr/>
        </p:nvSpPr>
        <p:spPr>
          <a:xfrm>
            <a:off x="4507977" y="4122960"/>
            <a:ext cx="266216" cy="284887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5" name="Google Shape;2195;p54"/>
          <p:cNvGrpSpPr/>
          <p:nvPr/>
        </p:nvGrpSpPr>
        <p:grpSpPr>
          <a:xfrm rot="-5400000">
            <a:off x="7849495" y="4109618"/>
            <a:ext cx="311529" cy="578250"/>
            <a:chOff x="1196975" y="5856287"/>
            <a:chExt cx="231775" cy="430213"/>
          </a:xfrm>
        </p:grpSpPr>
        <p:sp>
          <p:nvSpPr>
            <p:cNvPr id="2196" name="Google Shape;2196;p54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54"/>
          <p:cNvSpPr/>
          <p:nvPr/>
        </p:nvSpPr>
        <p:spPr>
          <a:xfrm>
            <a:off x="8155941" y="301311"/>
            <a:ext cx="422676" cy="476371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6D65F2-6CBA-465F-C307-0CEC8B0C6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04" y="915431"/>
            <a:ext cx="2435730" cy="33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629247" y="590577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877565" y="2484809"/>
            <a:ext cx="432787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Discours</a:t>
            </a:r>
            <a:r>
              <a:rPr lang="en" dirty="0"/>
              <a:t> </a:t>
            </a:r>
            <a:r>
              <a:rPr lang="en" dirty="0" err="1"/>
              <a:t>puis</a:t>
            </a:r>
            <a:r>
              <a:rPr lang="en" dirty="0"/>
              <a:t> </a:t>
            </a:r>
            <a:r>
              <a:rPr lang="en" dirty="0" err="1"/>
              <a:t>récréation</a:t>
            </a:r>
            <a:endParaRPr dirty="0"/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1009737" y="797609"/>
            <a:ext cx="11274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174" name="Google Shape;1174;p39"/>
          <p:cNvSpPr txBox="1">
            <a:spLocks noGrp="1"/>
          </p:cNvSpPr>
          <p:nvPr>
            <p:ph type="subTitle" idx="1"/>
          </p:nvPr>
        </p:nvSpPr>
        <p:spPr>
          <a:xfrm>
            <a:off x="930482" y="3352573"/>
            <a:ext cx="3697106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De retour en classe à 10h30</a:t>
            </a:r>
            <a:endParaRPr dirty="0"/>
          </a:p>
        </p:txBody>
      </p:sp>
      <p:grpSp>
        <p:nvGrpSpPr>
          <p:cNvPr id="1250" name="Google Shape;1250;p39"/>
          <p:cNvGrpSpPr/>
          <p:nvPr/>
        </p:nvGrpSpPr>
        <p:grpSpPr>
          <a:xfrm>
            <a:off x="3269418" y="-171172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1313;p41">
            <a:extLst>
              <a:ext uri="{FF2B5EF4-FFF2-40B4-BE49-F238E27FC236}">
                <a16:creationId xmlns:a16="http://schemas.microsoft.com/office/drawing/2014/main" id="{D2EC99A4-175E-C6B3-F95E-CC41F6F72AE3}"/>
              </a:ext>
            </a:extLst>
          </p:cNvPr>
          <p:cNvGrpSpPr/>
          <p:nvPr/>
        </p:nvGrpSpPr>
        <p:grpSpPr>
          <a:xfrm>
            <a:off x="5178715" y="1380969"/>
            <a:ext cx="3069258" cy="3131427"/>
            <a:chOff x="5086215" y="1249919"/>
            <a:chExt cx="3069258" cy="3131427"/>
          </a:xfrm>
        </p:grpSpPr>
        <p:grpSp>
          <p:nvGrpSpPr>
            <p:cNvPr id="3" name="Google Shape;1314;p41">
              <a:extLst>
                <a:ext uri="{FF2B5EF4-FFF2-40B4-BE49-F238E27FC236}">
                  <a16:creationId xmlns:a16="http://schemas.microsoft.com/office/drawing/2014/main" id="{5BAC8779-73D7-5563-2069-B4E39B79F247}"/>
                </a:ext>
              </a:extLst>
            </p:cNvPr>
            <p:cNvGrpSpPr/>
            <p:nvPr/>
          </p:nvGrpSpPr>
          <p:grpSpPr>
            <a:xfrm>
              <a:off x="5086215" y="1416500"/>
              <a:ext cx="2808750" cy="2675121"/>
              <a:chOff x="5232715" y="1416500"/>
              <a:chExt cx="2808750" cy="2675121"/>
            </a:xfrm>
          </p:grpSpPr>
          <p:sp>
            <p:nvSpPr>
              <p:cNvPr id="41" name="Google Shape;1315;p41">
                <a:extLst>
                  <a:ext uri="{FF2B5EF4-FFF2-40B4-BE49-F238E27FC236}">
                    <a16:creationId xmlns:a16="http://schemas.microsoft.com/office/drawing/2014/main" id="{BC048341-EE75-545A-EA05-274F1B1E7FBE}"/>
                  </a:ext>
                </a:extLst>
              </p:cNvPr>
              <p:cNvSpPr/>
              <p:nvPr/>
            </p:nvSpPr>
            <p:spPr>
              <a:xfrm>
                <a:off x="5666200" y="1665901"/>
                <a:ext cx="1359842" cy="2425720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3603" extrusionOk="0">
                    <a:moveTo>
                      <a:pt x="1223" y="3602"/>
                    </a:moveTo>
                    <a:lnTo>
                      <a:pt x="2018" y="538"/>
                    </a:lnTo>
                    <a:lnTo>
                      <a:pt x="0" y="0"/>
                    </a:lnTo>
                    <a:lnTo>
                      <a:pt x="1768" y="508"/>
                    </a:lnTo>
                    <a:lnTo>
                      <a:pt x="1759" y="541"/>
                    </a:lnTo>
                    <a:lnTo>
                      <a:pt x="1759" y="541"/>
                    </a:lnTo>
                    <a:cubicBezTo>
                      <a:pt x="1825" y="616"/>
                      <a:pt x="1954" y="606"/>
                      <a:pt x="1954" y="606"/>
                    </a:cubicBezTo>
                    <a:lnTo>
                      <a:pt x="1199" y="3534"/>
                    </a:lnTo>
                    <a:cubicBezTo>
                      <a:pt x="1106" y="3463"/>
                      <a:pt x="1003" y="3539"/>
                      <a:pt x="1003" y="3539"/>
                    </a:cubicBezTo>
                    <a:lnTo>
                      <a:pt x="1223" y="36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316;p41">
                <a:extLst>
                  <a:ext uri="{FF2B5EF4-FFF2-40B4-BE49-F238E27FC236}">
                    <a16:creationId xmlns:a16="http://schemas.microsoft.com/office/drawing/2014/main" id="{B0422EAB-4BE1-607A-8A1E-8A4E3F253869}"/>
                  </a:ext>
                </a:extLst>
              </p:cNvPr>
              <p:cNvSpPr/>
              <p:nvPr/>
            </p:nvSpPr>
            <p:spPr>
              <a:xfrm>
                <a:off x="6340182" y="2028126"/>
                <a:ext cx="641322" cy="2018957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999" extrusionOk="0">
                    <a:moveTo>
                      <a:pt x="196" y="2993"/>
                    </a:moveTo>
                    <a:lnTo>
                      <a:pt x="951" y="65"/>
                    </a:lnTo>
                    <a:cubicBezTo>
                      <a:pt x="951" y="65"/>
                      <a:pt x="822" y="75"/>
                      <a:pt x="756" y="0"/>
                    </a:cubicBezTo>
                    <a:lnTo>
                      <a:pt x="0" y="2998"/>
                    </a:lnTo>
                    <a:cubicBezTo>
                      <a:pt x="0" y="2998"/>
                      <a:pt x="103" y="2922"/>
                      <a:pt x="196" y="2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317;p41">
                <a:extLst>
                  <a:ext uri="{FF2B5EF4-FFF2-40B4-BE49-F238E27FC236}">
                    <a16:creationId xmlns:a16="http://schemas.microsoft.com/office/drawing/2014/main" id="{8036F604-84B2-EE2B-216A-E72D1DCF2006}"/>
                  </a:ext>
                </a:extLst>
              </p:cNvPr>
              <p:cNvSpPr/>
              <p:nvPr/>
            </p:nvSpPr>
            <p:spPr>
              <a:xfrm>
                <a:off x="5232715" y="1665901"/>
                <a:ext cx="1624092" cy="240790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3575" extrusionOk="0">
                    <a:moveTo>
                      <a:pt x="1636" y="3574"/>
                    </a:moveTo>
                    <a:lnTo>
                      <a:pt x="1645" y="3539"/>
                    </a:lnTo>
                    <a:lnTo>
                      <a:pt x="2401" y="541"/>
                    </a:lnTo>
                    <a:lnTo>
                      <a:pt x="2401" y="541"/>
                    </a:lnTo>
                    <a:lnTo>
                      <a:pt x="2410" y="508"/>
                    </a:lnTo>
                    <a:lnTo>
                      <a:pt x="642" y="0"/>
                    </a:lnTo>
                    <a:lnTo>
                      <a:pt x="0" y="2815"/>
                    </a:lnTo>
                    <a:lnTo>
                      <a:pt x="1636" y="357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318;p41">
                <a:extLst>
                  <a:ext uri="{FF2B5EF4-FFF2-40B4-BE49-F238E27FC236}">
                    <a16:creationId xmlns:a16="http://schemas.microsoft.com/office/drawing/2014/main" id="{5E4C185F-4649-7280-6D4F-7CFAFA52EB71}"/>
                  </a:ext>
                </a:extLst>
              </p:cNvPr>
              <p:cNvSpPr/>
              <p:nvPr/>
            </p:nvSpPr>
            <p:spPr>
              <a:xfrm>
                <a:off x="5321787" y="1680745"/>
                <a:ext cx="1546894" cy="238118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3535" extrusionOk="0">
                    <a:moveTo>
                      <a:pt x="1512" y="3534"/>
                    </a:moveTo>
                    <a:cubicBezTo>
                      <a:pt x="1510" y="3534"/>
                      <a:pt x="1509" y="3534"/>
                      <a:pt x="1507" y="3534"/>
                    </a:cubicBezTo>
                    <a:cubicBezTo>
                      <a:pt x="1497" y="3531"/>
                      <a:pt x="1490" y="3521"/>
                      <a:pt x="1493" y="3510"/>
                    </a:cubicBezTo>
                    <a:lnTo>
                      <a:pt x="2253" y="498"/>
                    </a:lnTo>
                    <a:lnTo>
                      <a:pt x="677" y="45"/>
                    </a:lnTo>
                    <a:lnTo>
                      <a:pt x="40" y="2856"/>
                    </a:lnTo>
                    <a:cubicBezTo>
                      <a:pt x="38" y="2866"/>
                      <a:pt x="27" y="2873"/>
                      <a:pt x="17" y="2870"/>
                    </a:cubicBezTo>
                    <a:cubicBezTo>
                      <a:pt x="6" y="2868"/>
                      <a:pt x="0" y="2858"/>
                      <a:pt x="2" y="2847"/>
                    </a:cubicBezTo>
                    <a:lnTo>
                      <a:pt x="643" y="16"/>
                    </a:lnTo>
                    <a:cubicBezTo>
                      <a:pt x="645" y="11"/>
                      <a:pt x="648" y="7"/>
                      <a:pt x="652" y="4"/>
                    </a:cubicBezTo>
                    <a:cubicBezTo>
                      <a:pt x="657" y="1"/>
                      <a:pt x="663" y="0"/>
                      <a:pt x="668" y="2"/>
                    </a:cubicBezTo>
                    <a:lnTo>
                      <a:pt x="2282" y="466"/>
                    </a:lnTo>
                    <a:cubicBezTo>
                      <a:pt x="2292" y="468"/>
                      <a:pt x="2298" y="479"/>
                      <a:pt x="2295" y="489"/>
                    </a:cubicBezTo>
                    <a:lnTo>
                      <a:pt x="1531" y="3520"/>
                    </a:lnTo>
                    <a:cubicBezTo>
                      <a:pt x="1528" y="3529"/>
                      <a:pt x="1520" y="3534"/>
                      <a:pt x="1512" y="353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319;p41">
                <a:extLst>
                  <a:ext uri="{FF2B5EF4-FFF2-40B4-BE49-F238E27FC236}">
                    <a16:creationId xmlns:a16="http://schemas.microsoft.com/office/drawing/2014/main" id="{44FB7E81-0CD5-E049-6298-92B1A025DDA5}"/>
                  </a:ext>
                </a:extLst>
              </p:cNvPr>
              <p:cNvSpPr/>
              <p:nvPr/>
            </p:nvSpPr>
            <p:spPr>
              <a:xfrm>
                <a:off x="6360965" y="2042970"/>
                <a:ext cx="543341" cy="200113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972" extrusionOk="0">
                    <a:moveTo>
                      <a:pt x="22" y="2971"/>
                    </a:moveTo>
                    <a:cubicBezTo>
                      <a:pt x="20" y="2971"/>
                      <a:pt x="18" y="2971"/>
                      <a:pt x="17" y="2971"/>
                    </a:cubicBezTo>
                    <a:cubicBezTo>
                      <a:pt x="6" y="2968"/>
                      <a:pt x="0" y="2957"/>
                      <a:pt x="3" y="2947"/>
                    </a:cubicBezTo>
                    <a:lnTo>
                      <a:pt x="768" y="16"/>
                    </a:lnTo>
                    <a:cubicBezTo>
                      <a:pt x="770" y="6"/>
                      <a:pt x="781" y="0"/>
                      <a:pt x="791" y="2"/>
                    </a:cubicBezTo>
                    <a:cubicBezTo>
                      <a:pt x="802" y="5"/>
                      <a:pt x="808" y="16"/>
                      <a:pt x="805" y="26"/>
                    </a:cubicBezTo>
                    <a:lnTo>
                      <a:pt x="40" y="2957"/>
                    </a:lnTo>
                    <a:cubicBezTo>
                      <a:pt x="38" y="2965"/>
                      <a:pt x="30" y="2971"/>
                      <a:pt x="22" y="29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320;p41">
                <a:extLst>
                  <a:ext uri="{FF2B5EF4-FFF2-40B4-BE49-F238E27FC236}">
                    <a16:creationId xmlns:a16="http://schemas.microsoft.com/office/drawing/2014/main" id="{A27392AD-8F26-A333-1A7B-DB63A96DF60D}"/>
                  </a:ext>
                </a:extLst>
              </p:cNvPr>
              <p:cNvSpPr/>
              <p:nvPr/>
            </p:nvSpPr>
            <p:spPr>
              <a:xfrm>
                <a:off x="6429255" y="2057816"/>
                <a:ext cx="537403" cy="198332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947" extrusionOk="0">
                    <a:moveTo>
                      <a:pt x="21" y="2946"/>
                    </a:moveTo>
                    <a:cubicBezTo>
                      <a:pt x="19" y="2946"/>
                      <a:pt x="18" y="2946"/>
                      <a:pt x="16" y="2945"/>
                    </a:cubicBezTo>
                    <a:cubicBezTo>
                      <a:pt x="6" y="2942"/>
                      <a:pt x="0" y="2932"/>
                      <a:pt x="2" y="2922"/>
                    </a:cubicBezTo>
                    <a:lnTo>
                      <a:pt x="757" y="17"/>
                    </a:lnTo>
                    <a:cubicBezTo>
                      <a:pt x="760" y="6"/>
                      <a:pt x="770" y="0"/>
                      <a:pt x="781" y="3"/>
                    </a:cubicBezTo>
                    <a:cubicBezTo>
                      <a:pt x="791" y="5"/>
                      <a:pt x="797" y="16"/>
                      <a:pt x="794" y="26"/>
                    </a:cubicBezTo>
                    <a:lnTo>
                      <a:pt x="40" y="2931"/>
                    </a:lnTo>
                    <a:cubicBezTo>
                      <a:pt x="38" y="2940"/>
                      <a:pt x="30" y="2946"/>
                      <a:pt x="21" y="29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321;p41">
                <a:extLst>
                  <a:ext uri="{FF2B5EF4-FFF2-40B4-BE49-F238E27FC236}">
                    <a16:creationId xmlns:a16="http://schemas.microsoft.com/office/drawing/2014/main" id="{FF799783-C9F6-2841-3900-9563AD7EDDAB}"/>
                  </a:ext>
                </a:extLst>
              </p:cNvPr>
              <p:cNvSpPr/>
              <p:nvPr/>
            </p:nvSpPr>
            <p:spPr>
              <a:xfrm>
                <a:off x="5781995" y="1885611"/>
                <a:ext cx="917447" cy="564121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839" extrusionOk="0">
                    <a:moveTo>
                      <a:pt x="107" y="0"/>
                    </a:moveTo>
                    <a:lnTo>
                      <a:pt x="0" y="442"/>
                    </a:lnTo>
                    <a:lnTo>
                      <a:pt x="1228" y="838"/>
                    </a:lnTo>
                    <a:lnTo>
                      <a:pt x="1360" y="301"/>
                    </a:lnTo>
                    <a:lnTo>
                      <a:pt x="107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322;p41">
                <a:extLst>
                  <a:ext uri="{FF2B5EF4-FFF2-40B4-BE49-F238E27FC236}">
                    <a16:creationId xmlns:a16="http://schemas.microsoft.com/office/drawing/2014/main" id="{70F9FE94-54DD-BADE-3E14-9CDDF23563D8}"/>
                  </a:ext>
                </a:extLst>
              </p:cNvPr>
              <p:cNvSpPr/>
              <p:nvPr/>
            </p:nvSpPr>
            <p:spPr>
              <a:xfrm>
                <a:off x="5250529" y="3028697"/>
                <a:ext cx="154392" cy="15735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35" extrusionOk="0">
                    <a:moveTo>
                      <a:pt x="224" y="175"/>
                    </a:moveTo>
                    <a:cubicBezTo>
                      <a:pt x="218" y="159"/>
                      <a:pt x="204" y="145"/>
                      <a:pt x="187" y="143"/>
                    </a:cubicBezTo>
                    <a:cubicBezTo>
                      <a:pt x="168" y="140"/>
                      <a:pt x="150" y="148"/>
                      <a:pt x="139" y="164"/>
                    </a:cubicBezTo>
                    <a:cubicBezTo>
                      <a:pt x="138" y="165"/>
                      <a:pt x="138" y="167"/>
                      <a:pt x="138" y="168"/>
                    </a:cubicBezTo>
                    <a:cubicBezTo>
                      <a:pt x="98" y="158"/>
                      <a:pt x="58" y="139"/>
                      <a:pt x="48" y="97"/>
                    </a:cubicBezTo>
                    <a:cubicBezTo>
                      <a:pt x="44" y="78"/>
                      <a:pt x="48" y="54"/>
                      <a:pt x="65" y="42"/>
                    </a:cubicBezTo>
                    <a:cubicBezTo>
                      <a:pt x="80" y="31"/>
                      <a:pt x="102" y="33"/>
                      <a:pt x="114" y="46"/>
                    </a:cubicBezTo>
                    <a:cubicBezTo>
                      <a:pt x="120" y="53"/>
                      <a:pt x="131" y="52"/>
                      <a:pt x="137" y="46"/>
                    </a:cubicBezTo>
                    <a:cubicBezTo>
                      <a:pt x="143" y="40"/>
                      <a:pt x="143" y="30"/>
                      <a:pt x="137" y="23"/>
                    </a:cubicBezTo>
                    <a:cubicBezTo>
                      <a:pt x="121" y="5"/>
                      <a:pt x="96" y="0"/>
                      <a:pt x="73" y="4"/>
                    </a:cubicBezTo>
                    <a:cubicBezTo>
                      <a:pt x="49" y="9"/>
                      <a:pt x="30" y="26"/>
                      <a:pt x="21" y="49"/>
                    </a:cubicBezTo>
                    <a:cubicBezTo>
                      <a:pt x="0" y="99"/>
                      <a:pt x="30" y="151"/>
                      <a:pt x="73" y="177"/>
                    </a:cubicBezTo>
                    <a:cubicBezTo>
                      <a:pt x="92" y="189"/>
                      <a:pt x="113" y="195"/>
                      <a:pt x="134" y="200"/>
                    </a:cubicBezTo>
                    <a:cubicBezTo>
                      <a:pt x="135" y="205"/>
                      <a:pt x="137" y="210"/>
                      <a:pt x="140" y="214"/>
                    </a:cubicBezTo>
                    <a:cubicBezTo>
                      <a:pt x="145" y="221"/>
                      <a:pt x="152" y="227"/>
                      <a:pt x="160" y="231"/>
                    </a:cubicBezTo>
                    <a:cubicBezTo>
                      <a:pt x="167" y="234"/>
                      <a:pt x="175" y="234"/>
                      <a:pt x="182" y="233"/>
                    </a:cubicBezTo>
                    <a:cubicBezTo>
                      <a:pt x="183" y="233"/>
                      <a:pt x="184" y="233"/>
                      <a:pt x="185" y="233"/>
                    </a:cubicBezTo>
                    <a:cubicBezTo>
                      <a:pt x="185" y="233"/>
                      <a:pt x="186" y="233"/>
                      <a:pt x="187" y="233"/>
                    </a:cubicBezTo>
                    <a:lnTo>
                      <a:pt x="188" y="233"/>
                    </a:lnTo>
                    <a:cubicBezTo>
                      <a:pt x="196" y="232"/>
                      <a:pt x="204" y="229"/>
                      <a:pt x="211" y="224"/>
                    </a:cubicBezTo>
                    <a:cubicBezTo>
                      <a:pt x="224" y="213"/>
                      <a:pt x="230" y="191"/>
                      <a:pt x="224" y="1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323;p41">
                <a:extLst>
                  <a:ext uri="{FF2B5EF4-FFF2-40B4-BE49-F238E27FC236}">
                    <a16:creationId xmlns:a16="http://schemas.microsoft.com/office/drawing/2014/main" id="{72B73497-CE93-6B82-FEA2-F6E905FEA484}"/>
                  </a:ext>
                </a:extLst>
              </p:cNvPr>
              <p:cNvSpPr/>
              <p:nvPr/>
            </p:nvSpPr>
            <p:spPr>
              <a:xfrm>
                <a:off x="5324757" y="2702101"/>
                <a:ext cx="154392" cy="16033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36" extrusionOk="0">
                    <a:moveTo>
                      <a:pt x="224" y="175"/>
                    </a:moveTo>
                    <a:cubicBezTo>
                      <a:pt x="219" y="159"/>
                      <a:pt x="205" y="146"/>
                      <a:pt x="187" y="143"/>
                    </a:cubicBezTo>
                    <a:cubicBezTo>
                      <a:pt x="168" y="141"/>
                      <a:pt x="150" y="149"/>
                      <a:pt x="140" y="165"/>
                    </a:cubicBezTo>
                    <a:cubicBezTo>
                      <a:pt x="139" y="166"/>
                      <a:pt x="139" y="167"/>
                      <a:pt x="138" y="168"/>
                    </a:cubicBezTo>
                    <a:cubicBezTo>
                      <a:pt x="99" y="158"/>
                      <a:pt x="59" y="139"/>
                      <a:pt x="49" y="97"/>
                    </a:cubicBezTo>
                    <a:cubicBezTo>
                      <a:pt x="44" y="78"/>
                      <a:pt x="49" y="54"/>
                      <a:pt x="66" y="43"/>
                    </a:cubicBezTo>
                    <a:cubicBezTo>
                      <a:pt x="81" y="32"/>
                      <a:pt x="102" y="33"/>
                      <a:pt x="114" y="47"/>
                    </a:cubicBezTo>
                    <a:cubicBezTo>
                      <a:pt x="120" y="53"/>
                      <a:pt x="132" y="53"/>
                      <a:pt x="137" y="47"/>
                    </a:cubicBezTo>
                    <a:cubicBezTo>
                      <a:pt x="144" y="40"/>
                      <a:pt x="143" y="30"/>
                      <a:pt x="137" y="24"/>
                    </a:cubicBezTo>
                    <a:cubicBezTo>
                      <a:pt x="121" y="6"/>
                      <a:pt x="96" y="0"/>
                      <a:pt x="73" y="5"/>
                    </a:cubicBezTo>
                    <a:cubicBezTo>
                      <a:pt x="49" y="9"/>
                      <a:pt x="31" y="27"/>
                      <a:pt x="21" y="49"/>
                    </a:cubicBezTo>
                    <a:cubicBezTo>
                      <a:pt x="0" y="99"/>
                      <a:pt x="31" y="151"/>
                      <a:pt x="74" y="178"/>
                    </a:cubicBezTo>
                    <a:cubicBezTo>
                      <a:pt x="93" y="189"/>
                      <a:pt x="113" y="196"/>
                      <a:pt x="135" y="201"/>
                    </a:cubicBezTo>
                    <a:cubicBezTo>
                      <a:pt x="136" y="206"/>
                      <a:pt x="138" y="210"/>
                      <a:pt x="140" y="214"/>
                    </a:cubicBezTo>
                    <a:cubicBezTo>
                      <a:pt x="146" y="222"/>
                      <a:pt x="152" y="228"/>
                      <a:pt x="161" y="231"/>
                    </a:cubicBezTo>
                    <a:cubicBezTo>
                      <a:pt x="168" y="234"/>
                      <a:pt x="176" y="235"/>
                      <a:pt x="183" y="234"/>
                    </a:cubicBezTo>
                    <a:cubicBezTo>
                      <a:pt x="184" y="234"/>
                      <a:pt x="185" y="234"/>
                      <a:pt x="185" y="234"/>
                    </a:cubicBezTo>
                    <a:cubicBezTo>
                      <a:pt x="186" y="234"/>
                      <a:pt x="187" y="234"/>
                      <a:pt x="187" y="234"/>
                    </a:cubicBezTo>
                    <a:cubicBezTo>
                      <a:pt x="188" y="234"/>
                      <a:pt x="188" y="233"/>
                      <a:pt x="189" y="233"/>
                    </a:cubicBezTo>
                    <a:cubicBezTo>
                      <a:pt x="197" y="232"/>
                      <a:pt x="205" y="229"/>
                      <a:pt x="211" y="224"/>
                    </a:cubicBezTo>
                    <a:cubicBezTo>
                      <a:pt x="225" y="213"/>
                      <a:pt x="230" y="192"/>
                      <a:pt x="224" y="1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324;p41">
                <a:extLst>
                  <a:ext uri="{FF2B5EF4-FFF2-40B4-BE49-F238E27FC236}">
                    <a16:creationId xmlns:a16="http://schemas.microsoft.com/office/drawing/2014/main" id="{A1694BB2-8241-929C-D4F4-AC200CC4F84B}"/>
                  </a:ext>
                </a:extLst>
              </p:cNvPr>
              <p:cNvSpPr/>
              <p:nvPr/>
            </p:nvSpPr>
            <p:spPr>
              <a:xfrm>
                <a:off x="5396015" y="2378475"/>
                <a:ext cx="154392" cy="15735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35" extrusionOk="0">
                    <a:moveTo>
                      <a:pt x="224" y="175"/>
                    </a:moveTo>
                    <a:cubicBezTo>
                      <a:pt x="218" y="159"/>
                      <a:pt x="204" y="145"/>
                      <a:pt x="187" y="143"/>
                    </a:cubicBezTo>
                    <a:cubicBezTo>
                      <a:pt x="168" y="140"/>
                      <a:pt x="150" y="148"/>
                      <a:pt x="139" y="164"/>
                    </a:cubicBezTo>
                    <a:cubicBezTo>
                      <a:pt x="139" y="165"/>
                      <a:pt x="138" y="167"/>
                      <a:pt x="138" y="168"/>
                    </a:cubicBezTo>
                    <a:cubicBezTo>
                      <a:pt x="98" y="158"/>
                      <a:pt x="58" y="139"/>
                      <a:pt x="48" y="97"/>
                    </a:cubicBezTo>
                    <a:cubicBezTo>
                      <a:pt x="44" y="78"/>
                      <a:pt x="49" y="54"/>
                      <a:pt x="65" y="42"/>
                    </a:cubicBezTo>
                    <a:cubicBezTo>
                      <a:pt x="81" y="31"/>
                      <a:pt x="102" y="33"/>
                      <a:pt x="114" y="46"/>
                    </a:cubicBezTo>
                    <a:cubicBezTo>
                      <a:pt x="120" y="53"/>
                      <a:pt x="131" y="52"/>
                      <a:pt x="137" y="46"/>
                    </a:cubicBezTo>
                    <a:cubicBezTo>
                      <a:pt x="144" y="40"/>
                      <a:pt x="143" y="30"/>
                      <a:pt x="137" y="23"/>
                    </a:cubicBezTo>
                    <a:cubicBezTo>
                      <a:pt x="121" y="5"/>
                      <a:pt x="96" y="0"/>
                      <a:pt x="73" y="4"/>
                    </a:cubicBezTo>
                    <a:cubicBezTo>
                      <a:pt x="49" y="9"/>
                      <a:pt x="30" y="26"/>
                      <a:pt x="21" y="49"/>
                    </a:cubicBezTo>
                    <a:cubicBezTo>
                      <a:pt x="0" y="99"/>
                      <a:pt x="30" y="151"/>
                      <a:pt x="74" y="177"/>
                    </a:cubicBezTo>
                    <a:cubicBezTo>
                      <a:pt x="92" y="189"/>
                      <a:pt x="113" y="195"/>
                      <a:pt x="134" y="200"/>
                    </a:cubicBezTo>
                    <a:cubicBezTo>
                      <a:pt x="136" y="205"/>
                      <a:pt x="137" y="210"/>
                      <a:pt x="140" y="214"/>
                    </a:cubicBezTo>
                    <a:cubicBezTo>
                      <a:pt x="145" y="221"/>
                      <a:pt x="152" y="227"/>
                      <a:pt x="160" y="231"/>
                    </a:cubicBezTo>
                    <a:cubicBezTo>
                      <a:pt x="168" y="234"/>
                      <a:pt x="175" y="234"/>
                      <a:pt x="183" y="233"/>
                    </a:cubicBezTo>
                    <a:cubicBezTo>
                      <a:pt x="184" y="233"/>
                      <a:pt x="184" y="233"/>
                      <a:pt x="185" y="233"/>
                    </a:cubicBezTo>
                    <a:cubicBezTo>
                      <a:pt x="186" y="233"/>
                      <a:pt x="186" y="233"/>
                      <a:pt x="187" y="233"/>
                    </a:cubicBezTo>
                    <a:lnTo>
                      <a:pt x="188" y="233"/>
                    </a:lnTo>
                    <a:cubicBezTo>
                      <a:pt x="196" y="232"/>
                      <a:pt x="204" y="229"/>
                      <a:pt x="211" y="224"/>
                    </a:cubicBezTo>
                    <a:cubicBezTo>
                      <a:pt x="225" y="213"/>
                      <a:pt x="230" y="191"/>
                      <a:pt x="224" y="1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325;p41">
                <a:extLst>
                  <a:ext uri="{FF2B5EF4-FFF2-40B4-BE49-F238E27FC236}">
                    <a16:creationId xmlns:a16="http://schemas.microsoft.com/office/drawing/2014/main" id="{D2EACE07-6F5A-AE43-E9FA-2305FA6C04D3}"/>
                  </a:ext>
                </a:extLst>
              </p:cNvPr>
              <p:cNvSpPr/>
              <p:nvPr/>
            </p:nvSpPr>
            <p:spPr>
              <a:xfrm>
                <a:off x="5470241" y="2054846"/>
                <a:ext cx="154392" cy="16033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36" extrusionOk="0">
                    <a:moveTo>
                      <a:pt x="224" y="175"/>
                    </a:moveTo>
                    <a:cubicBezTo>
                      <a:pt x="218" y="159"/>
                      <a:pt x="204" y="146"/>
                      <a:pt x="187" y="143"/>
                    </a:cubicBezTo>
                    <a:cubicBezTo>
                      <a:pt x="168" y="141"/>
                      <a:pt x="149" y="149"/>
                      <a:pt x="139" y="165"/>
                    </a:cubicBezTo>
                    <a:cubicBezTo>
                      <a:pt x="138" y="166"/>
                      <a:pt x="138" y="167"/>
                      <a:pt x="138" y="168"/>
                    </a:cubicBezTo>
                    <a:cubicBezTo>
                      <a:pt x="98" y="158"/>
                      <a:pt x="58" y="139"/>
                      <a:pt x="48" y="97"/>
                    </a:cubicBezTo>
                    <a:cubicBezTo>
                      <a:pt x="44" y="78"/>
                      <a:pt x="48" y="55"/>
                      <a:pt x="65" y="43"/>
                    </a:cubicBezTo>
                    <a:cubicBezTo>
                      <a:pt x="80" y="32"/>
                      <a:pt x="102" y="33"/>
                      <a:pt x="114" y="47"/>
                    </a:cubicBezTo>
                    <a:cubicBezTo>
                      <a:pt x="120" y="53"/>
                      <a:pt x="131" y="53"/>
                      <a:pt x="137" y="47"/>
                    </a:cubicBezTo>
                    <a:cubicBezTo>
                      <a:pt x="143" y="40"/>
                      <a:pt x="143" y="30"/>
                      <a:pt x="137" y="24"/>
                    </a:cubicBezTo>
                    <a:cubicBezTo>
                      <a:pt x="121" y="6"/>
                      <a:pt x="96" y="0"/>
                      <a:pt x="73" y="5"/>
                    </a:cubicBezTo>
                    <a:cubicBezTo>
                      <a:pt x="49" y="9"/>
                      <a:pt x="30" y="27"/>
                      <a:pt x="21" y="49"/>
                    </a:cubicBezTo>
                    <a:cubicBezTo>
                      <a:pt x="0" y="99"/>
                      <a:pt x="30" y="151"/>
                      <a:pt x="73" y="178"/>
                    </a:cubicBezTo>
                    <a:cubicBezTo>
                      <a:pt x="92" y="189"/>
                      <a:pt x="113" y="196"/>
                      <a:pt x="134" y="201"/>
                    </a:cubicBezTo>
                    <a:cubicBezTo>
                      <a:pt x="135" y="206"/>
                      <a:pt x="137" y="210"/>
                      <a:pt x="140" y="214"/>
                    </a:cubicBezTo>
                    <a:cubicBezTo>
                      <a:pt x="145" y="222"/>
                      <a:pt x="152" y="228"/>
                      <a:pt x="160" y="231"/>
                    </a:cubicBezTo>
                    <a:cubicBezTo>
                      <a:pt x="167" y="234"/>
                      <a:pt x="175" y="235"/>
                      <a:pt x="182" y="234"/>
                    </a:cubicBezTo>
                    <a:cubicBezTo>
                      <a:pt x="183" y="234"/>
                      <a:pt x="184" y="234"/>
                      <a:pt x="185" y="234"/>
                    </a:cubicBezTo>
                    <a:cubicBezTo>
                      <a:pt x="185" y="234"/>
                      <a:pt x="186" y="234"/>
                      <a:pt x="187" y="234"/>
                    </a:cubicBezTo>
                    <a:lnTo>
                      <a:pt x="188" y="233"/>
                    </a:lnTo>
                    <a:cubicBezTo>
                      <a:pt x="196" y="232"/>
                      <a:pt x="204" y="229"/>
                      <a:pt x="211" y="224"/>
                    </a:cubicBezTo>
                    <a:cubicBezTo>
                      <a:pt x="224" y="213"/>
                      <a:pt x="230" y="192"/>
                      <a:pt x="224" y="1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326;p41">
                <a:extLst>
                  <a:ext uri="{FF2B5EF4-FFF2-40B4-BE49-F238E27FC236}">
                    <a16:creationId xmlns:a16="http://schemas.microsoft.com/office/drawing/2014/main" id="{7B56F605-EF1E-24EF-2508-59F15D4749EF}"/>
                  </a:ext>
                </a:extLst>
              </p:cNvPr>
              <p:cNvSpPr/>
              <p:nvPr/>
            </p:nvSpPr>
            <p:spPr>
              <a:xfrm>
                <a:off x="5544469" y="1728250"/>
                <a:ext cx="154392" cy="157359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35" extrusionOk="0">
                    <a:moveTo>
                      <a:pt x="224" y="175"/>
                    </a:moveTo>
                    <a:cubicBezTo>
                      <a:pt x="219" y="159"/>
                      <a:pt x="204" y="145"/>
                      <a:pt x="187" y="143"/>
                    </a:cubicBezTo>
                    <a:cubicBezTo>
                      <a:pt x="168" y="140"/>
                      <a:pt x="150" y="148"/>
                      <a:pt x="140" y="164"/>
                    </a:cubicBezTo>
                    <a:cubicBezTo>
                      <a:pt x="139" y="165"/>
                      <a:pt x="139" y="167"/>
                      <a:pt x="138" y="168"/>
                    </a:cubicBezTo>
                    <a:cubicBezTo>
                      <a:pt x="99" y="158"/>
                      <a:pt x="59" y="139"/>
                      <a:pt x="49" y="97"/>
                    </a:cubicBezTo>
                    <a:cubicBezTo>
                      <a:pt x="44" y="78"/>
                      <a:pt x="49" y="54"/>
                      <a:pt x="66" y="42"/>
                    </a:cubicBezTo>
                    <a:cubicBezTo>
                      <a:pt x="81" y="31"/>
                      <a:pt x="102" y="33"/>
                      <a:pt x="114" y="46"/>
                    </a:cubicBezTo>
                    <a:cubicBezTo>
                      <a:pt x="120" y="53"/>
                      <a:pt x="132" y="52"/>
                      <a:pt x="137" y="46"/>
                    </a:cubicBezTo>
                    <a:cubicBezTo>
                      <a:pt x="144" y="40"/>
                      <a:pt x="143" y="30"/>
                      <a:pt x="137" y="23"/>
                    </a:cubicBezTo>
                    <a:cubicBezTo>
                      <a:pt x="121" y="5"/>
                      <a:pt x="96" y="0"/>
                      <a:pt x="73" y="4"/>
                    </a:cubicBezTo>
                    <a:cubicBezTo>
                      <a:pt x="49" y="9"/>
                      <a:pt x="31" y="26"/>
                      <a:pt x="21" y="49"/>
                    </a:cubicBezTo>
                    <a:cubicBezTo>
                      <a:pt x="0" y="99"/>
                      <a:pt x="31" y="151"/>
                      <a:pt x="74" y="177"/>
                    </a:cubicBezTo>
                    <a:cubicBezTo>
                      <a:pt x="93" y="189"/>
                      <a:pt x="113" y="195"/>
                      <a:pt x="135" y="200"/>
                    </a:cubicBezTo>
                    <a:cubicBezTo>
                      <a:pt x="136" y="205"/>
                      <a:pt x="138" y="210"/>
                      <a:pt x="140" y="214"/>
                    </a:cubicBezTo>
                    <a:cubicBezTo>
                      <a:pt x="146" y="221"/>
                      <a:pt x="152" y="227"/>
                      <a:pt x="161" y="231"/>
                    </a:cubicBezTo>
                    <a:cubicBezTo>
                      <a:pt x="168" y="234"/>
                      <a:pt x="175" y="234"/>
                      <a:pt x="183" y="233"/>
                    </a:cubicBezTo>
                    <a:cubicBezTo>
                      <a:pt x="184" y="233"/>
                      <a:pt x="185" y="233"/>
                      <a:pt x="185" y="233"/>
                    </a:cubicBezTo>
                    <a:cubicBezTo>
                      <a:pt x="186" y="233"/>
                      <a:pt x="187" y="233"/>
                      <a:pt x="187" y="233"/>
                    </a:cubicBezTo>
                    <a:cubicBezTo>
                      <a:pt x="188" y="233"/>
                      <a:pt x="188" y="233"/>
                      <a:pt x="189" y="233"/>
                    </a:cubicBezTo>
                    <a:cubicBezTo>
                      <a:pt x="197" y="232"/>
                      <a:pt x="205" y="229"/>
                      <a:pt x="211" y="224"/>
                    </a:cubicBezTo>
                    <a:cubicBezTo>
                      <a:pt x="225" y="213"/>
                      <a:pt x="230" y="191"/>
                      <a:pt x="224" y="1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327;p41">
                <a:extLst>
                  <a:ext uri="{FF2B5EF4-FFF2-40B4-BE49-F238E27FC236}">
                    <a16:creationId xmlns:a16="http://schemas.microsoft.com/office/drawing/2014/main" id="{D169BED5-02B5-545B-021B-45CA147E3004}"/>
                  </a:ext>
                </a:extLst>
              </p:cNvPr>
              <p:cNvSpPr/>
              <p:nvPr/>
            </p:nvSpPr>
            <p:spPr>
              <a:xfrm>
                <a:off x="6865708" y="1416500"/>
                <a:ext cx="855095" cy="76898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144" extrusionOk="0">
                    <a:moveTo>
                      <a:pt x="1267" y="303"/>
                    </a:moveTo>
                    <a:lnTo>
                      <a:pt x="818" y="1047"/>
                    </a:lnTo>
                    <a:cubicBezTo>
                      <a:pt x="776" y="1117"/>
                      <a:pt x="689" y="1143"/>
                      <a:pt x="615" y="1110"/>
                    </a:cubicBezTo>
                    <a:cubicBezTo>
                      <a:pt x="523" y="1067"/>
                      <a:pt x="428" y="996"/>
                      <a:pt x="488" y="897"/>
                    </a:cubicBezTo>
                    <a:cubicBezTo>
                      <a:pt x="593" y="723"/>
                      <a:pt x="745" y="959"/>
                      <a:pt x="745" y="959"/>
                    </a:cubicBezTo>
                    <a:lnTo>
                      <a:pt x="1019" y="504"/>
                    </a:lnTo>
                    <a:lnTo>
                      <a:pt x="616" y="260"/>
                    </a:lnTo>
                    <a:lnTo>
                      <a:pt x="390" y="634"/>
                    </a:lnTo>
                    <a:cubicBezTo>
                      <a:pt x="348" y="704"/>
                      <a:pt x="261" y="730"/>
                      <a:pt x="187" y="697"/>
                    </a:cubicBezTo>
                    <a:cubicBezTo>
                      <a:pt x="95" y="654"/>
                      <a:pt x="0" y="583"/>
                      <a:pt x="60" y="484"/>
                    </a:cubicBezTo>
                    <a:cubicBezTo>
                      <a:pt x="165" y="310"/>
                      <a:pt x="317" y="546"/>
                      <a:pt x="317" y="546"/>
                    </a:cubicBezTo>
                    <a:lnTo>
                      <a:pt x="645" y="3"/>
                    </a:lnTo>
                    <a:lnTo>
                      <a:pt x="646" y="0"/>
                    </a:lnTo>
                    <a:lnTo>
                      <a:pt x="1267" y="30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328;p41">
                <a:extLst>
                  <a:ext uri="{FF2B5EF4-FFF2-40B4-BE49-F238E27FC236}">
                    <a16:creationId xmlns:a16="http://schemas.microsoft.com/office/drawing/2014/main" id="{9288981A-87E2-6036-8F2C-F519CEB0AD6C}"/>
                  </a:ext>
                </a:extLst>
              </p:cNvPr>
              <p:cNvSpPr/>
              <p:nvPr/>
            </p:nvSpPr>
            <p:spPr>
              <a:xfrm>
                <a:off x="6898369" y="1701529"/>
                <a:ext cx="83134" cy="8907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31" extrusionOk="0">
                    <a:moveTo>
                      <a:pt x="21" y="130"/>
                    </a:moveTo>
                    <a:cubicBezTo>
                      <a:pt x="20" y="130"/>
                      <a:pt x="19" y="130"/>
                      <a:pt x="19" y="130"/>
                    </a:cubicBezTo>
                    <a:cubicBezTo>
                      <a:pt x="8" y="129"/>
                      <a:pt x="0" y="119"/>
                      <a:pt x="2" y="109"/>
                    </a:cubicBezTo>
                    <a:cubicBezTo>
                      <a:pt x="7" y="56"/>
                      <a:pt x="48" y="12"/>
                      <a:pt x="100" y="2"/>
                    </a:cubicBezTo>
                    <a:cubicBezTo>
                      <a:pt x="110" y="0"/>
                      <a:pt x="120" y="7"/>
                      <a:pt x="122" y="18"/>
                    </a:cubicBezTo>
                    <a:cubicBezTo>
                      <a:pt x="124" y="28"/>
                      <a:pt x="117" y="38"/>
                      <a:pt x="107" y="40"/>
                    </a:cubicBezTo>
                    <a:cubicBezTo>
                      <a:pt x="72" y="46"/>
                      <a:pt x="44" y="78"/>
                      <a:pt x="40" y="113"/>
                    </a:cubicBezTo>
                    <a:cubicBezTo>
                      <a:pt x="39" y="122"/>
                      <a:pt x="31" y="130"/>
                      <a:pt x="21" y="1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329;p41">
                <a:extLst>
                  <a:ext uri="{FF2B5EF4-FFF2-40B4-BE49-F238E27FC236}">
                    <a16:creationId xmlns:a16="http://schemas.microsoft.com/office/drawing/2014/main" id="{C89E8ABE-5894-5F8D-98C4-D6702C9DBF0F}"/>
                  </a:ext>
                </a:extLst>
              </p:cNvPr>
              <p:cNvSpPr/>
              <p:nvPr/>
            </p:nvSpPr>
            <p:spPr>
              <a:xfrm>
                <a:off x="7192307" y="2271588"/>
                <a:ext cx="388948" cy="67100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6" extrusionOk="0">
                    <a:moveTo>
                      <a:pt x="202" y="277"/>
                    </a:moveTo>
                    <a:lnTo>
                      <a:pt x="394" y="703"/>
                    </a:lnTo>
                    <a:cubicBezTo>
                      <a:pt x="428" y="777"/>
                      <a:pt x="400" y="864"/>
                      <a:pt x="331" y="905"/>
                    </a:cubicBezTo>
                    <a:cubicBezTo>
                      <a:pt x="243" y="957"/>
                      <a:pt x="131" y="995"/>
                      <a:pt x="83" y="889"/>
                    </a:cubicBezTo>
                    <a:cubicBezTo>
                      <a:pt x="0" y="704"/>
                      <a:pt x="280" y="713"/>
                      <a:pt x="280" y="713"/>
                    </a:cubicBezTo>
                    <a:lnTo>
                      <a:pt x="4" y="104"/>
                    </a:lnTo>
                    <a:cubicBezTo>
                      <a:pt x="76" y="47"/>
                      <a:pt x="177" y="0"/>
                      <a:pt x="257" y="61"/>
                    </a:cubicBezTo>
                    <a:cubicBezTo>
                      <a:pt x="292" y="89"/>
                      <a:pt x="313" y="142"/>
                      <a:pt x="361" y="151"/>
                    </a:cubicBezTo>
                    <a:cubicBezTo>
                      <a:pt x="442" y="139"/>
                      <a:pt x="539" y="129"/>
                      <a:pt x="576" y="224"/>
                    </a:cubicBezTo>
                    <a:cubicBezTo>
                      <a:pt x="483" y="199"/>
                      <a:pt x="433" y="317"/>
                      <a:pt x="346" y="323"/>
                    </a:cubicBezTo>
                    <a:cubicBezTo>
                      <a:pt x="297" y="326"/>
                      <a:pt x="250" y="288"/>
                      <a:pt x="202" y="27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330;p41">
                <a:extLst>
                  <a:ext uri="{FF2B5EF4-FFF2-40B4-BE49-F238E27FC236}">
                    <a16:creationId xmlns:a16="http://schemas.microsoft.com/office/drawing/2014/main" id="{8D677AA4-CB32-D6EA-1B32-8B3ADB88010B}"/>
                  </a:ext>
                </a:extLst>
              </p:cNvPr>
              <p:cNvSpPr/>
              <p:nvPr/>
            </p:nvSpPr>
            <p:spPr>
              <a:xfrm>
                <a:off x="7251689" y="2782266"/>
                <a:ext cx="53443" cy="109854"/>
              </a:xfrm>
              <a:custGeom>
                <a:avLst/>
                <a:gdLst/>
                <a:ahLst/>
                <a:cxnLst/>
                <a:rect l="l" t="t" r="r" b="b"/>
                <a:pathLst>
                  <a:path w="80" h="164" extrusionOk="0">
                    <a:moveTo>
                      <a:pt x="39" y="163"/>
                    </a:moveTo>
                    <a:cubicBezTo>
                      <a:pt x="33" y="163"/>
                      <a:pt x="27" y="160"/>
                      <a:pt x="23" y="155"/>
                    </a:cubicBezTo>
                    <a:cubicBezTo>
                      <a:pt x="7" y="133"/>
                      <a:pt x="0" y="104"/>
                      <a:pt x="4" y="77"/>
                    </a:cubicBezTo>
                    <a:cubicBezTo>
                      <a:pt x="8" y="49"/>
                      <a:pt x="23" y="24"/>
                      <a:pt x="45" y="7"/>
                    </a:cubicBezTo>
                    <a:cubicBezTo>
                      <a:pt x="54" y="0"/>
                      <a:pt x="66" y="2"/>
                      <a:pt x="73" y="11"/>
                    </a:cubicBezTo>
                    <a:cubicBezTo>
                      <a:pt x="79" y="19"/>
                      <a:pt x="77" y="31"/>
                      <a:pt x="69" y="38"/>
                    </a:cubicBezTo>
                    <a:cubicBezTo>
                      <a:pt x="55" y="48"/>
                      <a:pt x="45" y="65"/>
                      <a:pt x="42" y="82"/>
                    </a:cubicBezTo>
                    <a:cubicBezTo>
                      <a:pt x="40" y="100"/>
                      <a:pt x="44" y="118"/>
                      <a:pt x="54" y="133"/>
                    </a:cubicBezTo>
                    <a:cubicBezTo>
                      <a:pt x="61" y="141"/>
                      <a:pt x="59" y="153"/>
                      <a:pt x="50" y="160"/>
                    </a:cubicBezTo>
                    <a:cubicBezTo>
                      <a:pt x="47" y="162"/>
                      <a:pt x="43" y="163"/>
                      <a:pt x="39" y="1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331;p41">
                <a:extLst>
                  <a:ext uri="{FF2B5EF4-FFF2-40B4-BE49-F238E27FC236}">
                    <a16:creationId xmlns:a16="http://schemas.microsoft.com/office/drawing/2014/main" id="{A95C71B6-23A0-2613-0AD1-292120E27205}"/>
                  </a:ext>
                </a:extLst>
              </p:cNvPr>
              <p:cNvSpPr/>
              <p:nvPr/>
            </p:nvSpPr>
            <p:spPr>
              <a:xfrm>
                <a:off x="7765340" y="1582767"/>
                <a:ext cx="276124" cy="62053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21" extrusionOk="0">
                    <a:moveTo>
                      <a:pt x="410" y="23"/>
                    </a:moveTo>
                    <a:lnTo>
                      <a:pt x="384" y="739"/>
                    </a:lnTo>
                    <a:cubicBezTo>
                      <a:pt x="384" y="826"/>
                      <a:pt x="319" y="898"/>
                      <a:pt x="233" y="908"/>
                    </a:cubicBezTo>
                    <a:cubicBezTo>
                      <a:pt x="125" y="920"/>
                      <a:pt x="0" y="908"/>
                      <a:pt x="0" y="784"/>
                    </a:cubicBezTo>
                    <a:cubicBezTo>
                      <a:pt x="0" y="567"/>
                      <a:pt x="268" y="699"/>
                      <a:pt x="268" y="699"/>
                    </a:cubicBezTo>
                    <a:lnTo>
                      <a:pt x="216" y="0"/>
                    </a:lnTo>
                    <a:lnTo>
                      <a:pt x="410" y="2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332;p41">
                <a:extLst>
                  <a:ext uri="{FF2B5EF4-FFF2-40B4-BE49-F238E27FC236}">
                    <a16:creationId xmlns:a16="http://schemas.microsoft.com/office/drawing/2014/main" id="{4B342A9E-BF37-E42E-385E-9CFF510D791D}"/>
                  </a:ext>
                </a:extLst>
              </p:cNvPr>
              <p:cNvSpPr/>
              <p:nvPr/>
            </p:nvSpPr>
            <p:spPr>
              <a:xfrm>
                <a:off x="7922701" y="1612458"/>
                <a:ext cx="50474" cy="400820"/>
              </a:xfrm>
              <a:custGeom>
                <a:avLst/>
                <a:gdLst/>
                <a:ahLst/>
                <a:cxnLst/>
                <a:rect l="l" t="t" r="r" b="b"/>
                <a:pathLst>
                  <a:path w="75" h="595" extrusionOk="0">
                    <a:moveTo>
                      <a:pt x="54" y="594"/>
                    </a:moveTo>
                    <a:cubicBezTo>
                      <a:pt x="44" y="594"/>
                      <a:pt x="35" y="586"/>
                      <a:pt x="35" y="576"/>
                    </a:cubicBezTo>
                    <a:lnTo>
                      <a:pt x="0" y="20"/>
                    </a:lnTo>
                    <a:cubicBezTo>
                      <a:pt x="0" y="10"/>
                      <a:pt x="8" y="1"/>
                      <a:pt x="19" y="0"/>
                    </a:cubicBezTo>
                    <a:cubicBezTo>
                      <a:pt x="31" y="0"/>
                      <a:pt x="38" y="7"/>
                      <a:pt x="39" y="18"/>
                    </a:cubicBezTo>
                    <a:lnTo>
                      <a:pt x="73" y="573"/>
                    </a:lnTo>
                    <a:cubicBezTo>
                      <a:pt x="74" y="584"/>
                      <a:pt x="66" y="593"/>
                      <a:pt x="55" y="594"/>
                    </a:cubicBezTo>
                    <a:lnTo>
                      <a:pt x="54" y="59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1333;p41">
              <a:extLst>
                <a:ext uri="{FF2B5EF4-FFF2-40B4-BE49-F238E27FC236}">
                  <a16:creationId xmlns:a16="http://schemas.microsoft.com/office/drawing/2014/main" id="{75C95F35-FADF-DA59-8362-94EBEBF23637}"/>
                </a:ext>
              </a:extLst>
            </p:cNvPr>
            <p:cNvGrpSpPr/>
            <p:nvPr/>
          </p:nvGrpSpPr>
          <p:grpSpPr>
            <a:xfrm flipH="1">
              <a:off x="6216575" y="2669670"/>
              <a:ext cx="641325" cy="1711676"/>
              <a:chOff x="8182625" y="2862420"/>
              <a:chExt cx="641325" cy="1711676"/>
            </a:xfrm>
          </p:grpSpPr>
          <p:sp>
            <p:nvSpPr>
              <p:cNvPr id="26" name="Google Shape;1334;p41">
                <a:extLst>
                  <a:ext uri="{FF2B5EF4-FFF2-40B4-BE49-F238E27FC236}">
                    <a16:creationId xmlns:a16="http://schemas.microsoft.com/office/drawing/2014/main" id="{69D63074-8A49-C857-5248-AC89589DB572}"/>
                  </a:ext>
                </a:extLst>
              </p:cNvPr>
              <p:cNvSpPr/>
              <p:nvPr/>
            </p:nvSpPr>
            <p:spPr>
              <a:xfrm>
                <a:off x="8697402" y="3068336"/>
                <a:ext cx="126549" cy="126551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60" extrusionOk="0">
                    <a:moveTo>
                      <a:pt x="150" y="11"/>
                    </a:moveTo>
                    <a:cubicBezTo>
                      <a:pt x="215" y="22"/>
                      <a:pt x="259" y="84"/>
                      <a:pt x="248" y="149"/>
                    </a:cubicBezTo>
                    <a:cubicBezTo>
                      <a:pt x="237" y="215"/>
                      <a:pt x="175" y="259"/>
                      <a:pt x="109" y="247"/>
                    </a:cubicBezTo>
                    <a:cubicBezTo>
                      <a:pt x="44" y="236"/>
                      <a:pt x="0" y="174"/>
                      <a:pt x="11" y="109"/>
                    </a:cubicBezTo>
                    <a:cubicBezTo>
                      <a:pt x="22" y="44"/>
                      <a:pt x="84" y="0"/>
                      <a:pt x="150" y="1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335;p41">
                <a:extLst>
                  <a:ext uri="{FF2B5EF4-FFF2-40B4-BE49-F238E27FC236}">
                    <a16:creationId xmlns:a16="http://schemas.microsoft.com/office/drawing/2014/main" id="{61213280-10FB-40D7-5A05-8AC1DAC0D6AB}"/>
                  </a:ext>
                </a:extLst>
              </p:cNvPr>
              <p:cNvSpPr/>
              <p:nvPr/>
            </p:nvSpPr>
            <p:spPr>
              <a:xfrm>
                <a:off x="8304884" y="3265672"/>
                <a:ext cx="465442" cy="17374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357" extrusionOk="0">
                    <a:moveTo>
                      <a:pt x="853" y="126"/>
                    </a:moveTo>
                    <a:cubicBezTo>
                      <a:pt x="914" y="137"/>
                      <a:pt x="956" y="196"/>
                      <a:pt x="945" y="257"/>
                    </a:cubicBezTo>
                    <a:cubicBezTo>
                      <a:pt x="940" y="288"/>
                      <a:pt x="923" y="314"/>
                      <a:pt x="899" y="331"/>
                    </a:cubicBezTo>
                    <a:cubicBezTo>
                      <a:pt x="875" y="348"/>
                      <a:pt x="845" y="356"/>
                      <a:pt x="815" y="350"/>
                    </a:cubicBezTo>
                    <a:lnTo>
                      <a:pt x="793" y="347"/>
                    </a:lnTo>
                    <a:lnTo>
                      <a:pt x="125" y="233"/>
                    </a:lnTo>
                    <a:lnTo>
                      <a:pt x="103" y="229"/>
                    </a:lnTo>
                    <a:cubicBezTo>
                      <a:pt x="42" y="219"/>
                      <a:pt x="0" y="160"/>
                      <a:pt x="10" y="98"/>
                    </a:cubicBezTo>
                    <a:cubicBezTo>
                      <a:pt x="16" y="67"/>
                      <a:pt x="33" y="41"/>
                      <a:pt x="57" y="25"/>
                    </a:cubicBezTo>
                    <a:cubicBezTo>
                      <a:pt x="80" y="8"/>
                      <a:pt x="110" y="0"/>
                      <a:pt x="142" y="5"/>
                    </a:cubicBezTo>
                    <a:lnTo>
                      <a:pt x="853" y="12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336;p41">
                <a:extLst>
                  <a:ext uri="{FF2B5EF4-FFF2-40B4-BE49-F238E27FC236}">
                    <a16:creationId xmlns:a16="http://schemas.microsoft.com/office/drawing/2014/main" id="{6A73F104-1A76-DC1B-7A6B-70D8961AF083}"/>
                  </a:ext>
                </a:extLst>
              </p:cNvPr>
              <p:cNvSpPr/>
              <p:nvPr/>
            </p:nvSpPr>
            <p:spPr>
              <a:xfrm>
                <a:off x="8182625" y="3379355"/>
                <a:ext cx="508342" cy="11947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457" extrusionOk="0">
                    <a:moveTo>
                      <a:pt x="1046" y="114"/>
                    </a:moveTo>
                    <a:lnTo>
                      <a:pt x="699" y="2148"/>
                    </a:lnTo>
                    <a:cubicBezTo>
                      <a:pt x="667" y="2332"/>
                      <a:pt x="492" y="2456"/>
                      <a:pt x="308" y="2425"/>
                    </a:cubicBezTo>
                    <a:cubicBezTo>
                      <a:pt x="124" y="2394"/>
                      <a:pt x="0" y="2218"/>
                      <a:pt x="31" y="2034"/>
                    </a:cubicBezTo>
                    <a:lnTo>
                      <a:pt x="378" y="0"/>
                    </a:lnTo>
                    <a:lnTo>
                      <a:pt x="1046" y="114"/>
                    </a:lnTo>
                    <a:close/>
                    <a:moveTo>
                      <a:pt x="584" y="2134"/>
                    </a:moveTo>
                    <a:lnTo>
                      <a:pt x="811" y="802"/>
                    </a:lnTo>
                    <a:cubicBezTo>
                      <a:pt x="799" y="793"/>
                      <a:pt x="787" y="785"/>
                      <a:pt x="775" y="776"/>
                    </a:cubicBezTo>
                    <a:cubicBezTo>
                      <a:pt x="705" y="721"/>
                      <a:pt x="643" y="653"/>
                      <a:pt x="568" y="603"/>
                    </a:cubicBezTo>
                    <a:cubicBezTo>
                      <a:pt x="518" y="569"/>
                      <a:pt x="461" y="549"/>
                      <a:pt x="402" y="543"/>
                    </a:cubicBezTo>
                    <a:lnTo>
                      <a:pt x="144" y="2059"/>
                    </a:lnTo>
                    <a:cubicBezTo>
                      <a:pt x="123" y="2180"/>
                      <a:pt x="206" y="2296"/>
                      <a:pt x="326" y="2316"/>
                    </a:cubicBezTo>
                    <a:cubicBezTo>
                      <a:pt x="447" y="2337"/>
                      <a:pt x="563" y="2255"/>
                      <a:pt x="584" y="21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337;p41">
                <a:extLst>
                  <a:ext uri="{FF2B5EF4-FFF2-40B4-BE49-F238E27FC236}">
                    <a16:creationId xmlns:a16="http://schemas.microsoft.com/office/drawing/2014/main" id="{C83D6924-DB94-1EEE-720B-0D8E21D584B2}"/>
                  </a:ext>
                </a:extLst>
              </p:cNvPr>
              <p:cNvSpPr/>
              <p:nvPr/>
            </p:nvSpPr>
            <p:spPr>
              <a:xfrm>
                <a:off x="8603026" y="2862420"/>
                <a:ext cx="163013" cy="163017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5" extrusionOk="0">
                    <a:moveTo>
                      <a:pt x="193" y="14"/>
                    </a:moveTo>
                    <a:cubicBezTo>
                      <a:pt x="278" y="28"/>
                      <a:pt x="335" y="108"/>
                      <a:pt x="320" y="193"/>
                    </a:cubicBezTo>
                    <a:cubicBezTo>
                      <a:pt x="306" y="278"/>
                      <a:pt x="226" y="334"/>
                      <a:pt x="141" y="320"/>
                    </a:cubicBezTo>
                    <a:cubicBezTo>
                      <a:pt x="57" y="306"/>
                      <a:pt x="0" y="226"/>
                      <a:pt x="14" y="141"/>
                    </a:cubicBezTo>
                    <a:cubicBezTo>
                      <a:pt x="29" y="56"/>
                      <a:pt x="109" y="0"/>
                      <a:pt x="193" y="1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338;p41">
                <a:extLst>
                  <a:ext uri="{FF2B5EF4-FFF2-40B4-BE49-F238E27FC236}">
                    <a16:creationId xmlns:a16="http://schemas.microsoft.com/office/drawing/2014/main" id="{91B1976B-F808-1C46-36A9-63EE5F2AB11B}"/>
                  </a:ext>
                </a:extLst>
              </p:cNvPr>
              <p:cNvSpPr/>
              <p:nvPr/>
            </p:nvSpPr>
            <p:spPr>
              <a:xfrm>
                <a:off x="8242682" y="3643184"/>
                <a:ext cx="334606" cy="872994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795" extrusionOk="0">
                    <a:moveTo>
                      <a:pt x="688" y="259"/>
                    </a:moveTo>
                    <a:lnTo>
                      <a:pt x="461" y="1591"/>
                    </a:lnTo>
                    <a:cubicBezTo>
                      <a:pt x="440" y="1712"/>
                      <a:pt x="324" y="1794"/>
                      <a:pt x="203" y="1773"/>
                    </a:cubicBezTo>
                    <a:cubicBezTo>
                      <a:pt x="83" y="1753"/>
                      <a:pt x="0" y="1637"/>
                      <a:pt x="21" y="1516"/>
                    </a:cubicBezTo>
                    <a:lnTo>
                      <a:pt x="279" y="0"/>
                    </a:lnTo>
                    <a:cubicBezTo>
                      <a:pt x="338" y="6"/>
                      <a:pt x="395" y="26"/>
                      <a:pt x="445" y="60"/>
                    </a:cubicBezTo>
                    <a:cubicBezTo>
                      <a:pt x="520" y="110"/>
                      <a:pt x="582" y="178"/>
                      <a:pt x="652" y="233"/>
                    </a:cubicBezTo>
                    <a:cubicBezTo>
                      <a:pt x="664" y="242"/>
                      <a:pt x="676" y="250"/>
                      <a:pt x="688" y="25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339;p41">
                <a:extLst>
                  <a:ext uri="{FF2B5EF4-FFF2-40B4-BE49-F238E27FC236}">
                    <a16:creationId xmlns:a16="http://schemas.microsoft.com/office/drawing/2014/main" id="{B184513F-590C-7BAF-9CC8-233BFDA45E19}"/>
                  </a:ext>
                </a:extLst>
              </p:cNvPr>
              <p:cNvSpPr/>
              <p:nvPr/>
            </p:nvSpPr>
            <p:spPr>
              <a:xfrm>
                <a:off x="8401405" y="3023292"/>
                <a:ext cx="223070" cy="22307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8" extrusionOk="0">
                    <a:moveTo>
                      <a:pt x="264" y="19"/>
                    </a:moveTo>
                    <a:cubicBezTo>
                      <a:pt x="380" y="39"/>
                      <a:pt x="457" y="148"/>
                      <a:pt x="438" y="264"/>
                    </a:cubicBezTo>
                    <a:cubicBezTo>
                      <a:pt x="418" y="379"/>
                      <a:pt x="309" y="457"/>
                      <a:pt x="193" y="437"/>
                    </a:cubicBezTo>
                    <a:cubicBezTo>
                      <a:pt x="77" y="418"/>
                      <a:pt x="0" y="308"/>
                      <a:pt x="20" y="192"/>
                    </a:cubicBezTo>
                    <a:cubicBezTo>
                      <a:pt x="39" y="77"/>
                      <a:pt x="149" y="0"/>
                      <a:pt x="264" y="1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340;p41">
                <a:extLst>
                  <a:ext uri="{FF2B5EF4-FFF2-40B4-BE49-F238E27FC236}">
                    <a16:creationId xmlns:a16="http://schemas.microsoft.com/office/drawing/2014/main" id="{29803654-EAD2-B3FB-0C6E-0E5F221B6508}"/>
                  </a:ext>
                </a:extLst>
              </p:cNvPr>
              <p:cNvSpPr/>
              <p:nvPr/>
            </p:nvSpPr>
            <p:spPr>
              <a:xfrm>
                <a:off x="8354217" y="3368630"/>
                <a:ext cx="336749" cy="6863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41" extrusionOk="0">
                    <a:moveTo>
                      <a:pt x="678" y="140"/>
                    </a:moveTo>
                    <a:cubicBezTo>
                      <a:pt x="677" y="140"/>
                      <a:pt x="676" y="140"/>
                      <a:pt x="676" y="140"/>
                    </a:cubicBezTo>
                    <a:lnTo>
                      <a:pt x="12" y="27"/>
                    </a:lnTo>
                    <a:cubicBezTo>
                      <a:pt x="5" y="26"/>
                      <a:pt x="0" y="19"/>
                      <a:pt x="1" y="12"/>
                    </a:cubicBezTo>
                    <a:cubicBezTo>
                      <a:pt x="2" y="5"/>
                      <a:pt x="9" y="0"/>
                      <a:pt x="16" y="1"/>
                    </a:cubicBezTo>
                    <a:lnTo>
                      <a:pt x="680" y="114"/>
                    </a:lnTo>
                    <a:cubicBezTo>
                      <a:pt x="687" y="115"/>
                      <a:pt x="692" y="122"/>
                      <a:pt x="691" y="130"/>
                    </a:cubicBezTo>
                    <a:cubicBezTo>
                      <a:pt x="690" y="136"/>
                      <a:pt x="684" y="140"/>
                      <a:pt x="678" y="140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341;p41">
                <a:extLst>
                  <a:ext uri="{FF2B5EF4-FFF2-40B4-BE49-F238E27FC236}">
                    <a16:creationId xmlns:a16="http://schemas.microsoft.com/office/drawing/2014/main" id="{6C6CA3BA-4085-99B7-03A5-F9D8E7333C89}"/>
                  </a:ext>
                </a:extLst>
              </p:cNvPr>
              <p:cNvSpPr/>
              <p:nvPr/>
            </p:nvSpPr>
            <p:spPr>
              <a:xfrm>
                <a:off x="8435724" y="3061902"/>
                <a:ext cx="83650" cy="10295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2" extrusionOk="0">
                    <a:moveTo>
                      <a:pt x="20" y="211"/>
                    </a:moveTo>
                    <a:cubicBezTo>
                      <a:pt x="14" y="211"/>
                      <a:pt x="8" y="206"/>
                      <a:pt x="7" y="199"/>
                    </a:cubicBezTo>
                    <a:cubicBezTo>
                      <a:pt x="0" y="154"/>
                      <a:pt x="12" y="106"/>
                      <a:pt x="40" y="69"/>
                    </a:cubicBezTo>
                    <a:cubicBezTo>
                      <a:pt x="68" y="32"/>
                      <a:pt x="110" y="7"/>
                      <a:pt x="156" y="1"/>
                    </a:cubicBezTo>
                    <a:cubicBezTo>
                      <a:pt x="163" y="0"/>
                      <a:pt x="169" y="5"/>
                      <a:pt x="170" y="12"/>
                    </a:cubicBezTo>
                    <a:cubicBezTo>
                      <a:pt x="171" y="19"/>
                      <a:pt x="166" y="26"/>
                      <a:pt x="159" y="27"/>
                    </a:cubicBezTo>
                    <a:cubicBezTo>
                      <a:pt x="121" y="32"/>
                      <a:pt x="84" y="54"/>
                      <a:pt x="61" y="85"/>
                    </a:cubicBezTo>
                    <a:cubicBezTo>
                      <a:pt x="38" y="116"/>
                      <a:pt x="28" y="157"/>
                      <a:pt x="33" y="195"/>
                    </a:cubicBezTo>
                    <a:cubicBezTo>
                      <a:pt x="35" y="203"/>
                      <a:pt x="30" y="209"/>
                      <a:pt x="22" y="210"/>
                    </a:cubicBezTo>
                    <a:cubicBezTo>
                      <a:pt x="22" y="210"/>
                      <a:pt x="21" y="211"/>
                      <a:pt x="20" y="211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342;p41">
                <a:extLst>
                  <a:ext uri="{FF2B5EF4-FFF2-40B4-BE49-F238E27FC236}">
                    <a16:creationId xmlns:a16="http://schemas.microsoft.com/office/drawing/2014/main" id="{F2FD555E-0AC9-564C-6255-20C474E175D3}"/>
                  </a:ext>
                </a:extLst>
              </p:cNvPr>
              <p:cNvSpPr/>
              <p:nvPr/>
            </p:nvSpPr>
            <p:spPr>
              <a:xfrm>
                <a:off x="8630909" y="2892449"/>
                <a:ext cx="62201" cy="70783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46" extrusionOk="0">
                    <a:moveTo>
                      <a:pt x="14" y="145"/>
                    </a:moveTo>
                    <a:cubicBezTo>
                      <a:pt x="14" y="145"/>
                      <a:pt x="13" y="145"/>
                      <a:pt x="12" y="145"/>
                    </a:cubicBezTo>
                    <a:cubicBezTo>
                      <a:pt x="5" y="143"/>
                      <a:pt x="0" y="136"/>
                      <a:pt x="2" y="129"/>
                    </a:cubicBezTo>
                    <a:cubicBezTo>
                      <a:pt x="14" y="72"/>
                      <a:pt x="55" y="24"/>
                      <a:pt x="110" y="3"/>
                    </a:cubicBezTo>
                    <a:cubicBezTo>
                      <a:pt x="116" y="0"/>
                      <a:pt x="124" y="3"/>
                      <a:pt x="127" y="10"/>
                    </a:cubicBezTo>
                    <a:cubicBezTo>
                      <a:pt x="129" y="17"/>
                      <a:pt x="126" y="25"/>
                      <a:pt x="119" y="27"/>
                    </a:cubicBezTo>
                    <a:cubicBezTo>
                      <a:pt x="74" y="45"/>
                      <a:pt x="38" y="87"/>
                      <a:pt x="27" y="135"/>
                    </a:cubicBezTo>
                    <a:cubicBezTo>
                      <a:pt x="26" y="141"/>
                      <a:pt x="21" y="145"/>
                      <a:pt x="14" y="145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343;p41">
                <a:extLst>
                  <a:ext uri="{FF2B5EF4-FFF2-40B4-BE49-F238E27FC236}">
                    <a16:creationId xmlns:a16="http://schemas.microsoft.com/office/drawing/2014/main" id="{1EE53780-7576-AB5E-623E-FC8FDE38ECA6}"/>
                  </a:ext>
                </a:extLst>
              </p:cNvPr>
              <p:cNvSpPr/>
              <p:nvPr/>
            </p:nvSpPr>
            <p:spPr>
              <a:xfrm>
                <a:off x="8270565" y="3690373"/>
                <a:ext cx="135128" cy="72070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82" extrusionOk="0">
                    <a:moveTo>
                      <a:pt x="14" y="1481"/>
                    </a:moveTo>
                    <a:cubicBezTo>
                      <a:pt x="14" y="1481"/>
                      <a:pt x="13" y="1481"/>
                      <a:pt x="12" y="1481"/>
                    </a:cubicBezTo>
                    <a:cubicBezTo>
                      <a:pt x="5" y="1480"/>
                      <a:pt x="0" y="1473"/>
                      <a:pt x="1" y="1466"/>
                    </a:cubicBezTo>
                    <a:lnTo>
                      <a:pt x="249" y="12"/>
                    </a:lnTo>
                    <a:cubicBezTo>
                      <a:pt x="250" y="5"/>
                      <a:pt x="257" y="0"/>
                      <a:pt x="264" y="1"/>
                    </a:cubicBezTo>
                    <a:cubicBezTo>
                      <a:pt x="272" y="3"/>
                      <a:pt x="277" y="10"/>
                      <a:pt x="275" y="17"/>
                    </a:cubicBezTo>
                    <a:lnTo>
                      <a:pt x="27" y="1470"/>
                    </a:lnTo>
                    <a:cubicBezTo>
                      <a:pt x="26" y="1477"/>
                      <a:pt x="21" y="1481"/>
                      <a:pt x="14" y="1481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344;p41">
                <a:extLst>
                  <a:ext uri="{FF2B5EF4-FFF2-40B4-BE49-F238E27FC236}">
                    <a16:creationId xmlns:a16="http://schemas.microsoft.com/office/drawing/2014/main" id="{71A9F64A-F123-AFD0-2111-64FFD6641DBE}"/>
                  </a:ext>
                </a:extLst>
              </p:cNvPr>
              <p:cNvSpPr/>
              <p:nvPr/>
            </p:nvSpPr>
            <p:spPr>
              <a:xfrm>
                <a:off x="8283435" y="4346729"/>
                <a:ext cx="79361" cy="2144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46" extrusionOk="0">
                    <a:moveTo>
                      <a:pt x="149" y="45"/>
                    </a:moveTo>
                    <a:cubicBezTo>
                      <a:pt x="148" y="45"/>
                      <a:pt x="148" y="45"/>
                      <a:pt x="147" y="45"/>
                    </a:cubicBezTo>
                    <a:lnTo>
                      <a:pt x="13" y="27"/>
                    </a:lnTo>
                    <a:cubicBezTo>
                      <a:pt x="5" y="26"/>
                      <a:pt x="0" y="19"/>
                      <a:pt x="1" y="12"/>
                    </a:cubicBezTo>
                    <a:cubicBezTo>
                      <a:pt x="2" y="5"/>
                      <a:pt x="9" y="0"/>
                      <a:pt x="16" y="1"/>
                    </a:cubicBezTo>
                    <a:lnTo>
                      <a:pt x="151" y="19"/>
                    </a:lnTo>
                    <a:cubicBezTo>
                      <a:pt x="158" y="20"/>
                      <a:pt x="163" y="26"/>
                      <a:pt x="162" y="34"/>
                    </a:cubicBezTo>
                    <a:cubicBezTo>
                      <a:pt x="161" y="40"/>
                      <a:pt x="155" y="45"/>
                      <a:pt x="149" y="45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345;p41">
                <a:extLst>
                  <a:ext uri="{FF2B5EF4-FFF2-40B4-BE49-F238E27FC236}">
                    <a16:creationId xmlns:a16="http://schemas.microsoft.com/office/drawing/2014/main" id="{72D5A7D8-B69F-27A4-A684-8CFE55778614}"/>
                  </a:ext>
                </a:extLst>
              </p:cNvPr>
              <p:cNvSpPr/>
              <p:nvPr/>
            </p:nvSpPr>
            <p:spPr>
              <a:xfrm>
                <a:off x="8317753" y="4230902"/>
                <a:ext cx="72927" cy="30029"/>
              </a:xfrm>
              <a:custGeom>
                <a:avLst/>
                <a:gdLst/>
                <a:ahLst/>
                <a:cxnLst/>
                <a:rect l="l" t="t" r="r" b="b"/>
                <a:pathLst>
                  <a:path w="149" h="61" extrusionOk="0">
                    <a:moveTo>
                      <a:pt x="133" y="60"/>
                    </a:moveTo>
                    <a:cubicBezTo>
                      <a:pt x="132" y="60"/>
                      <a:pt x="131" y="60"/>
                      <a:pt x="130" y="59"/>
                    </a:cubicBezTo>
                    <a:lnTo>
                      <a:pt x="11" y="27"/>
                    </a:lnTo>
                    <a:cubicBezTo>
                      <a:pt x="4" y="26"/>
                      <a:pt x="0" y="18"/>
                      <a:pt x="2" y="11"/>
                    </a:cubicBezTo>
                    <a:cubicBezTo>
                      <a:pt x="4" y="4"/>
                      <a:pt x="11" y="0"/>
                      <a:pt x="18" y="2"/>
                    </a:cubicBezTo>
                    <a:lnTo>
                      <a:pt x="137" y="34"/>
                    </a:lnTo>
                    <a:cubicBezTo>
                      <a:pt x="144" y="36"/>
                      <a:pt x="148" y="43"/>
                      <a:pt x="146" y="50"/>
                    </a:cubicBezTo>
                    <a:cubicBezTo>
                      <a:pt x="145" y="56"/>
                      <a:pt x="139" y="60"/>
                      <a:pt x="133" y="60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346;p41">
                <a:extLst>
                  <a:ext uri="{FF2B5EF4-FFF2-40B4-BE49-F238E27FC236}">
                    <a16:creationId xmlns:a16="http://schemas.microsoft.com/office/drawing/2014/main" id="{9C08DA16-DBD5-EB1E-ED9F-AFF55EC9834E}"/>
                  </a:ext>
                </a:extLst>
              </p:cNvPr>
              <p:cNvSpPr/>
              <p:nvPr/>
            </p:nvSpPr>
            <p:spPr>
              <a:xfrm>
                <a:off x="8328478" y="4074321"/>
                <a:ext cx="72927" cy="23594"/>
              </a:xfrm>
              <a:custGeom>
                <a:avLst/>
                <a:gdLst/>
                <a:ahLst/>
                <a:cxnLst/>
                <a:rect l="l" t="t" r="r" b="b"/>
                <a:pathLst>
                  <a:path w="150" h="49" extrusionOk="0">
                    <a:moveTo>
                      <a:pt x="135" y="48"/>
                    </a:moveTo>
                    <a:cubicBezTo>
                      <a:pt x="134" y="48"/>
                      <a:pt x="134" y="48"/>
                      <a:pt x="133" y="48"/>
                    </a:cubicBezTo>
                    <a:lnTo>
                      <a:pt x="12" y="28"/>
                    </a:lnTo>
                    <a:cubicBezTo>
                      <a:pt x="5" y="26"/>
                      <a:pt x="0" y="19"/>
                      <a:pt x="1" y="12"/>
                    </a:cubicBezTo>
                    <a:cubicBezTo>
                      <a:pt x="3" y="5"/>
                      <a:pt x="10" y="0"/>
                      <a:pt x="17" y="2"/>
                    </a:cubicBezTo>
                    <a:lnTo>
                      <a:pt x="137" y="22"/>
                    </a:lnTo>
                    <a:cubicBezTo>
                      <a:pt x="145" y="23"/>
                      <a:pt x="149" y="30"/>
                      <a:pt x="148" y="37"/>
                    </a:cubicBezTo>
                    <a:cubicBezTo>
                      <a:pt x="147" y="44"/>
                      <a:pt x="142" y="48"/>
                      <a:pt x="135" y="48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347;p41">
                <a:extLst>
                  <a:ext uri="{FF2B5EF4-FFF2-40B4-BE49-F238E27FC236}">
                    <a16:creationId xmlns:a16="http://schemas.microsoft.com/office/drawing/2014/main" id="{6F52E141-D232-E31C-22C2-E76BF6672F61}"/>
                  </a:ext>
                </a:extLst>
              </p:cNvPr>
              <p:cNvSpPr/>
              <p:nvPr/>
            </p:nvSpPr>
            <p:spPr>
              <a:xfrm>
                <a:off x="8358507" y="3932754"/>
                <a:ext cx="70781" cy="27884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6" extrusionOk="0">
                    <a:moveTo>
                      <a:pt x="129" y="55"/>
                    </a:moveTo>
                    <a:cubicBezTo>
                      <a:pt x="128" y="55"/>
                      <a:pt x="127" y="55"/>
                      <a:pt x="126" y="55"/>
                    </a:cubicBezTo>
                    <a:lnTo>
                      <a:pt x="11" y="28"/>
                    </a:lnTo>
                    <a:cubicBezTo>
                      <a:pt x="4" y="26"/>
                      <a:pt x="0" y="19"/>
                      <a:pt x="2" y="12"/>
                    </a:cubicBezTo>
                    <a:cubicBezTo>
                      <a:pt x="3" y="5"/>
                      <a:pt x="10" y="0"/>
                      <a:pt x="17" y="2"/>
                    </a:cubicBezTo>
                    <a:lnTo>
                      <a:pt x="133" y="29"/>
                    </a:lnTo>
                    <a:cubicBezTo>
                      <a:pt x="140" y="31"/>
                      <a:pt x="144" y="38"/>
                      <a:pt x="142" y="45"/>
                    </a:cubicBezTo>
                    <a:cubicBezTo>
                      <a:pt x="141" y="51"/>
                      <a:pt x="135" y="55"/>
                      <a:pt x="129" y="55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348;p41">
                <a:extLst>
                  <a:ext uri="{FF2B5EF4-FFF2-40B4-BE49-F238E27FC236}">
                    <a16:creationId xmlns:a16="http://schemas.microsoft.com/office/drawing/2014/main" id="{E45A07D0-6C5F-B997-7D1F-333197165E13}"/>
                  </a:ext>
                </a:extLst>
              </p:cNvPr>
              <p:cNvSpPr/>
              <p:nvPr/>
            </p:nvSpPr>
            <p:spPr>
              <a:xfrm>
                <a:off x="8379956" y="3806200"/>
                <a:ext cx="68637" cy="2788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57" extrusionOk="0">
                    <a:moveTo>
                      <a:pt x="125" y="56"/>
                    </a:moveTo>
                    <a:cubicBezTo>
                      <a:pt x="124" y="56"/>
                      <a:pt x="123" y="56"/>
                      <a:pt x="122" y="56"/>
                    </a:cubicBezTo>
                    <a:lnTo>
                      <a:pt x="11" y="28"/>
                    </a:lnTo>
                    <a:cubicBezTo>
                      <a:pt x="4" y="26"/>
                      <a:pt x="0" y="19"/>
                      <a:pt x="2" y="12"/>
                    </a:cubicBezTo>
                    <a:cubicBezTo>
                      <a:pt x="4" y="5"/>
                      <a:pt x="11" y="0"/>
                      <a:pt x="18" y="2"/>
                    </a:cubicBezTo>
                    <a:lnTo>
                      <a:pt x="128" y="30"/>
                    </a:lnTo>
                    <a:cubicBezTo>
                      <a:pt x="136" y="32"/>
                      <a:pt x="140" y="39"/>
                      <a:pt x="138" y="46"/>
                    </a:cubicBezTo>
                    <a:cubicBezTo>
                      <a:pt x="137" y="52"/>
                      <a:pt x="131" y="56"/>
                      <a:pt x="125" y="56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1349;p41">
              <a:extLst>
                <a:ext uri="{FF2B5EF4-FFF2-40B4-BE49-F238E27FC236}">
                  <a16:creationId xmlns:a16="http://schemas.microsoft.com/office/drawing/2014/main" id="{4339EAB1-5410-2CFD-5F63-F08FEC0EACB3}"/>
                </a:ext>
              </a:extLst>
            </p:cNvPr>
            <p:cNvSpPr/>
            <p:nvPr/>
          </p:nvSpPr>
          <p:spPr>
            <a:xfrm>
              <a:off x="7466150" y="3364025"/>
              <a:ext cx="274636" cy="430211"/>
            </a:xfrm>
            <a:custGeom>
              <a:avLst/>
              <a:gdLst/>
              <a:ahLst/>
              <a:cxnLst/>
              <a:rect l="l" t="t" r="r" b="b"/>
              <a:pathLst>
                <a:path w="762" h="1197" extrusionOk="0">
                  <a:moveTo>
                    <a:pt x="612" y="45"/>
                  </a:moveTo>
                  <a:cubicBezTo>
                    <a:pt x="714" y="90"/>
                    <a:pt x="761" y="210"/>
                    <a:pt x="716" y="312"/>
                  </a:cubicBezTo>
                  <a:lnTo>
                    <a:pt x="465" y="882"/>
                  </a:lnTo>
                  <a:cubicBezTo>
                    <a:pt x="433" y="955"/>
                    <a:pt x="347" y="988"/>
                    <a:pt x="274" y="956"/>
                  </a:cubicBezTo>
                  <a:cubicBezTo>
                    <a:pt x="201" y="924"/>
                    <a:pt x="168" y="838"/>
                    <a:pt x="200" y="765"/>
                  </a:cubicBezTo>
                  <a:lnTo>
                    <a:pt x="418" y="269"/>
                  </a:lnTo>
                  <a:cubicBezTo>
                    <a:pt x="424" y="257"/>
                    <a:pt x="439" y="251"/>
                    <a:pt x="451" y="257"/>
                  </a:cubicBezTo>
                  <a:cubicBezTo>
                    <a:pt x="464" y="262"/>
                    <a:pt x="470" y="277"/>
                    <a:pt x="464" y="290"/>
                  </a:cubicBezTo>
                  <a:lnTo>
                    <a:pt x="246" y="785"/>
                  </a:lnTo>
                  <a:cubicBezTo>
                    <a:pt x="225" y="833"/>
                    <a:pt x="247" y="889"/>
                    <a:pt x="295" y="910"/>
                  </a:cubicBezTo>
                  <a:cubicBezTo>
                    <a:pt x="342" y="931"/>
                    <a:pt x="398" y="909"/>
                    <a:pt x="419" y="861"/>
                  </a:cubicBezTo>
                  <a:lnTo>
                    <a:pt x="670" y="292"/>
                  </a:lnTo>
                  <a:cubicBezTo>
                    <a:pt x="704" y="215"/>
                    <a:pt x="669" y="125"/>
                    <a:pt x="592" y="91"/>
                  </a:cubicBezTo>
                  <a:cubicBezTo>
                    <a:pt x="515" y="58"/>
                    <a:pt x="425" y="93"/>
                    <a:pt x="391" y="169"/>
                  </a:cubicBezTo>
                  <a:lnTo>
                    <a:pt x="102" y="827"/>
                  </a:lnTo>
                  <a:cubicBezTo>
                    <a:pt x="57" y="929"/>
                    <a:pt x="103" y="1049"/>
                    <a:pt x="205" y="1093"/>
                  </a:cubicBezTo>
                  <a:cubicBezTo>
                    <a:pt x="307" y="1138"/>
                    <a:pt x="427" y="1092"/>
                    <a:pt x="472" y="990"/>
                  </a:cubicBezTo>
                  <a:lnTo>
                    <a:pt x="510" y="902"/>
                  </a:lnTo>
                  <a:lnTo>
                    <a:pt x="676" y="526"/>
                  </a:lnTo>
                  <a:cubicBezTo>
                    <a:pt x="681" y="513"/>
                    <a:pt x="696" y="507"/>
                    <a:pt x="709" y="513"/>
                  </a:cubicBezTo>
                  <a:cubicBezTo>
                    <a:pt x="722" y="518"/>
                    <a:pt x="727" y="533"/>
                    <a:pt x="722" y="546"/>
                  </a:cubicBezTo>
                  <a:lnTo>
                    <a:pt x="518" y="1010"/>
                  </a:lnTo>
                  <a:cubicBezTo>
                    <a:pt x="462" y="1138"/>
                    <a:pt x="312" y="1196"/>
                    <a:pt x="185" y="1139"/>
                  </a:cubicBezTo>
                  <a:cubicBezTo>
                    <a:pt x="58" y="1083"/>
                    <a:pt x="0" y="934"/>
                    <a:pt x="56" y="807"/>
                  </a:cubicBezTo>
                  <a:lnTo>
                    <a:pt x="345" y="149"/>
                  </a:lnTo>
                  <a:cubicBezTo>
                    <a:pt x="390" y="47"/>
                    <a:pt x="510" y="0"/>
                    <a:pt x="612" y="4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" name="Google Shape;1350;p41">
              <a:extLst>
                <a:ext uri="{FF2B5EF4-FFF2-40B4-BE49-F238E27FC236}">
                  <a16:creationId xmlns:a16="http://schemas.microsoft.com/office/drawing/2014/main" id="{91B3660A-3AAB-D306-0207-B178457984E5}"/>
                </a:ext>
              </a:extLst>
            </p:cNvPr>
            <p:cNvGrpSpPr/>
            <p:nvPr/>
          </p:nvGrpSpPr>
          <p:grpSpPr>
            <a:xfrm rot="10800000">
              <a:off x="7666920" y="2560318"/>
              <a:ext cx="311529" cy="578250"/>
              <a:chOff x="1196975" y="5856287"/>
              <a:chExt cx="231775" cy="430213"/>
            </a:xfrm>
          </p:grpSpPr>
          <p:sp>
            <p:nvSpPr>
              <p:cNvPr id="19" name="Google Shape;1351;p41">
                <a:extLst>
                  <a:ext uri="{FF2B5EF4-FFF2-40B4-BE49-F238E27FC236}">
                    <a16:creationId xmlns:a16="http://schemas.microsoft.com/office/drawing/2014/main" id="{CC33139E-E619-7B96-FCC7-3B7CCA60C467}"/>
                  </a:ext>
                </a:extLst>
              </p:cNvPr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52;p41">
                <a:extLst>
                  <a:ext uri="{FF2B5EF4-FFF2-40B4-BE49-F238E27FC236}">
                    <a16:creationId xmlns:a16="http://schemas.microsoft.com/office/drawing/2014/main" id="{96A4801B-9B4C-1E21-9953-EF277C892A05}"/>
                  </a:ext>
                </a:extLst>
              </p:cNvPr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53;p41">
                <a:extLst>
                  <a:ext uri="{FF2B5EF4-FFF2-40B4-BE49-F238E27FC236}">
                    <a16:creationId xmlns:a16="http://schemas.microsoft.com/office/drawing/2014/main" id="{65FCF9B3-BDDA-42C3-A050-EBFAAC77CF94}"/>
                  </a:ext>
                </a:extLst>
              </p:cNvPr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354;p41">
                <a:extLst>
                  <a:ext uri="{FF2B5EF4-FFF2-40B4-BE49-F238E27FC236}">
                    <a16:creationId xmlns:a16="http://schemas.microsoft.com/office/drawing/2014/main" id="{C200F087-7B77-52BE-0DA0-E4BB9FB55583}"/>
                  </a:ext>
                </a:extLst>
              </p:cNvPr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355;p41">
                <a:extLst>
                  <a:ext uri="{FF2B5EF4-FFF2-40B4-BE49-F238E27FC236}">
                    <a16:creationId xmlns:a16="http://schemas.microsoft.com/office/drawing/2014/main" id="{04471C73-6044-FC4C-503A-8F5A8B7D41AF}"/>
                  </a:ext>
                </a:extLst>
              </p:cNvPr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356;p41">
                <a:extLst>
                  <a:ext uri="{FF2B5EF4-FFF2-40B4-BE49-F238E27FC236}">
                    <a16:creationId xmlns:a16="http://schemas.microsoft.com/office/drawing/2014/main" id="{4B50F194-715E-BD9A-6752-789918C83FDA}"/>
                  </a:ext>
                </a:extLst>
              </p:cNvPr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357;p41">
                <a:extLst>
                  <a:ext uri="{FF2B5EF4-FFF2-40B4-BE49-F238E27FC236}">
                    <a16:creationId xmlns:a16="http://schemas.microsoft.com/office/drawing/2014/main" id="{BD8A2396-E158-53A5-9758-065EEA3D212F}"/>
                  </a:ext>
                </a:extLst>
              </p:cNvPr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358;p41">
              <a:extLst>
                <a:ext uri="{FF2B5EF4-FFF2-40B4-BE49-F238E27FC236}">
                  <a16:creationId xmlns:a16="http://schemas.microsoft.com/office/drawing/2014/main" id="{6C500FF9-5D43-1AB6-C2A0-4C1C2C04DE54}"/>
                </a:ext>
              </a:extLst>
            </p:cNvPr>
            <p:cNvGrpSpPr/>
            <p:nvPr/>
          </p:nvGrpSpPr>
          <p:grpSpPr>
            <a:xfrm rot="-5400000">
              <a:off x="5296295" y="3865243"/>
              <a:ext cx="311529" cy="578250"/>
              <a:chOff x="1196975" y="5856287"/>
              <a:chExt cx="231775" cy="430213"/>
            </a:xfrm>
          </p:grpSpPr>
          <p:sp>
            <p:nvSpPr>
              <p:cNvPr id="12" name="Google Shape;1359;p41">
                <a:extLst>
                  <a:ext uri="{FF2B5EF4-FFF2-40B4-BE49-F238E27FC236}">
                    <a16:creationId xmlns:a16="http://schemas.microsoft.com/office/drawing/2014/main" id="{AC78AAA1-2179-FA2C-B18D-4C294E99585C}"/>
                  </a:ext>
                </a:extLst>
              </p:cNvPr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60;p41">
                <a:extLst>
                  <a:ext uri="{FF2B5EF4-FFF2-40B4-BE49-F238E27FC236}">
                    <a16:creationId xmlns:a16="http://schemas.microsoft.com/office/drawing/2014/main" id="{0598B3CF-0486-DE91-2B2F-2FA142CB6703}"/>
                  </a:ext>
                </a:extLst>
              </p:cNvPr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361;p41">
                <a:extLst>
                  <a:ext uri="{FF2B5EF4-FFF2-40B4-BE49-F238E27FC236}">
                    <a16:creationId xmlns:a16="http://schemas.microsoft.com/office/drawing/2014/main" id="{C806706F-A071-A8D2-4BB3-20EC08A25D78}"/>
                  </a:ext>
                </a:extLst>
              </p:cNvPr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362;p41">
                <a:extLst>
                  <a:ext uri="{FF2B5EF4-FFF2-40B4-BE49-F238E27FC236}">
                    <a16:creationId xmlns:a16="http://schemas.microsoft.com/office/drawing/2014/main" id="{224058F3-3EDE-003F-1451-294174DF3EAF}"/>
                  </a:ext>
                </a:extLst>
              </p:cNvPr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363;p41">
                <a:extLst>
                  <a:ext uri="{FF2B5EF4-FFF2-40B4-BE49-F238E27FC236}">
                    <a16:creationId xmlns:a16="http://schemas.microsoft.com/office/drawing/2014/main" id="{7B6A5AC3-6CE9-1CC9-1821-410A2BB0D2BC}"/>
                  </a:ext>
                </a:extLst>
              </p:cNvPr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364;p41">
                <a:extLst>
                  <a:ext uri="{FF2B5EF4-FFF2-40B4-BE49-F238E27FC236}">
                    <a16:creationId xmlns:a16="http://schemas.microsoft.com/office/drawing/2014/main" id="{5C960607-3C7E-92F7-2167-7D4FCD1F1DAD}"/>
                  </a:ext>
                </a:extLst>
              </p:cNvPr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365;p41">
                <a:extLst>
                  <a:ext uri="{FF2B5EF4-FFF2-40B4-BE49-F238E27FC236}">
                    <a16:creationId xmlns:a16="http://schemas.microsoft.com/office/drawing/2014/main" id="{AB105266-EB65-A1E3-37B5-4806A0F3F302}"/>
                  </a:ext>
                </a:extLst>
              </p:cNvPr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1366;p41">
              <a:extLst>
                <a:ext uri="{FF2B5EF4-FFF2-40B4-BE49-F238E27FC236}">
                  <a16:creationId xmlns:a16="http://schemas.microsoft.com/office/drawing/2014/main" id="{78DFB652-235C-D075-B0D8-53D039BA4C4F}"/>
                </a:ext>
              </a:extLst>
            </p:cNvPr>
            <p:cNvGrpSpPr/>
            <p:nvPr/>
          </p:nvGrpSpPr>
          <p:grpSpPr>
            <a:xfrm>
              <a:off x="5871694" y="1249919"/>
              <a:ext cx="2283778" cy="3087513"/>
              <a:chOff x="5871694" y="1249919"/>
              <a:chExt cx="2283778" cy="3087513"/>
            </a:xfrm>
          </p:grpSpPr>
          <p:sp>
            <p:nvSpPr>
              <p:cNvPr id="9" name="Google Shape;1367;p41">
                <a:extLst>
                  <a:ext uri="{FF2B5EF4-FFF2-40B4-BE49-F238E27FC236}">
                    <a16:creationId xmlns:a16="http://schemas.microsoft.com/office/drawing/2014/main" id="{2FBA2BFF-43CD-01D2-629E-2888FF9DFDA6}"/>
                  </a:ext>
                </a:extLst>
              </p:cNvPr>
              <p:cNvSpPr/>
              <p:nvPr/>
            </p:nvSpPr>
            <p:spPr>
              <a:xfrm>
                <a:off x="6968132" y="3288557"/>
                <a:ext cx="280228" cy="30123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368;p41">
                <a:extLst>
                  <a:ext uri="{FF2B5EF4-FFF2-40B4-BE49-F238E27FC236}">
                    <a16:creationId xmlns:a16="http://schemas.microsoft.com/office/drawing/2014/main" id="{7AB06042-6343-493F-8BAE-FD5A4133929B}"/>
                  </a:ext>
                </a:extLst>
              </p:cNvPr>
              <p:cNvSpPr/>
              <p:nvPr/>
            </p:nvSpPr>
            <p:spPr>
              <a:xfrm>
                <a:off x="5871694" y="1249919"/>
                <a:ext cx="344879" cy="388706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98" extrusionOk="0">
                    <a:moveTo>
                      <a:pt x="324" y="535"/>
                    </a:moveTo>
                    <a:cubicBezTo>
                      <a:pt x="212" y="479"/>
                      <a:pt x="104" y="416"/>
                      <a:pt x="0" y="347"/>
                    </a:cubicBezTo>
                    <a:cubicBezTo>
                      <a:pt x="110" y="337"/>
                      <a:pt x="220" y="326"/>
                      <a:pt x="330" y="316"/>
                    </a:cubicBezTo>
                    <a:cubicBezTo>
                      <a:pt x="335" y="210"/>
                      <a:pt x="344" y="105"/>
                      <a:pt x="356" y="0"/>
                    </a:cubicBezTo>
                    <a:lnTo>
                      <a:pt x="361" y="1"/>
                    </a:lnTo>
                    <a:cubicBezTo>
                      <a:pt x="416" y="99"/>
                      <a:pt x="472" y="198"/>
                      <a:pt x="527" y="297"/>
                    </a:cubicBezTo>
                    <a:cubicBezTo>
                      <a:pt x="616" y="288"/>
                      <a:pt x="706" y="280"/>
                      <a:pt x="795" y="271"/>
                    </a:cubicBezTo>
                    <a:cubicBezTo>
                      <a:pt x="742" y="344"/>
                      <a:pt x="688" y="417"/>
                      <a:pt x="635" y="489"/>
                    </a:cubicBezTo>
                    <a:cubicBezTo>
                      <a:pt x="678" y="565"/>
                      <a:pt x="721" y="642"/>
                      <a:pt x="763" y="718"/>
                    </a:cubicBezTo>
                    <a:cubicBezTo>
                      <a:pt x="685" y="692"/>
                      <a:pt x="608" y="663"/>
                      <a:pt x="531" y="631"/>
                    </a:cubicBezTo>
                    <a:cubicBezTo>
                      <a:pt x="466" y="720"/>
                      <a:pt x="401" y="808"/>
                      <a:pt x="336" y="897"/>
                    </a:cubicBezTo>
                    <a:cubicBezTo>
                      <a:pt x="327" y="777"/>
                      <a:pt x="324" y="656"/>
                      <a:pt x="324" y="535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369;p41">
                <a:extLst>
                  <a:ext uri="{FF2B5EF4-FFF2-40B4-BE49-F238E27FC236}">
                    <a16:creationId xmlns:a16="http://schemas.microsoft.com/office/drawing/2014/main" id="{955FA612-F1DC-8C62-8B49-1A2E34595CE0}"/>
                  </a:ext>
                </a:extLst>
              </p:cNvPr>
              <p:cNvSpPr/>
              <p:nvPr/>
            </p:nvSpPr>
            <p:spPr>
              <a:xfrm>
                <a:off x="7926821" y="4091635"/>
                <a:ext cx="228651" cy="24579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8" extrusionOk="0">
                    <a:moveTo>
                      <a:pt x="202" y="339"/>
                    </a:moveTo>
                    <a:cubicBezTo>
                      <a:pt x="132" y="310"/>
                      <a:pt x="65" y="277"/>
                      <a:pt x="0" y="239"/>
                    </a:cubicBezTo>
                    <a:cubicBezTo>
                      <a:pt x="73" y="226"/>
                      <a:pt x="146" y="213"/>
                      <a:pt x="219" y="200"/>
                    </a:cubicBezTo>
                    <a:cubicBezTo>
                      <a:pt x="228" y="133"/>
                      <a:pt x="240" y="67"/>
                      <a:pt x="254" y="0"/>
                    </a:cubicBezTo>
                    <a:lnTo>
                      <a:pt x="257" y="0"/>
                    </a:lnTo>
                    <a:cubicBezTo>
                      <a:pt x="287" y="59"/>
                      <a:pt x="318" y="118"/>
                      <a:pt x="349" y="177"/>
                    </a:cubicBezTo>
                    <a:cubicBezTo>
                      <a:pt x="408" y="167"/>
                      <a:pt x="467" y="156"/>
                      <a:pt x="526" y="146"/>
                    </a:cubicBezTo>
                    <a:cubicBezTo>
                      <a:pt x="487" y="195"/>
                      <a:pt x="448" y="244"/>
                      <a:pt x="409" y="292"/>
                    </a:cubicBezTo>
                    <a:cubicBezTo>
                      <a:pt x="432" y="338"/>
                      <a:pt x="456" y="384"/>
                      <a:pt x="480" y="429"/>
                    </a:cubicBezTo>
                    <a:cubicBezTo>
                      <a:pt x="430" y="417"/>
                      <a:pt x="381" y="403"/>
                      <a:pt x="333" y="387"/>
                    </a:cubicBezTo>
                    <a:cubicBezTo>
                      <a:pt x="285" y="447"/>
                      <a:pt x="237" y="507"/>
                      <a:pt x="189" y="567"/>
                    </a:cubicBezTo>
                    <a:cubicBezTo>
                      <a:pt x="191" y="491"/>
                      <a:pt x="195" y="415"/>
                      <a:pt x="202" y="3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" name="Google Shape;1045;p37">
            <a:extLst>
              <a:ext uri="{FF2B5EF4-FFF2-40B4-BE49-F238E27FC236}">
                <a16:creationId xmlns:a16="http://schemas.microsoft.com/office/drawing/2014/main" id="{F8C4593E-E540-DB75-5EFD-210048AFF579}"/>
              </a:ext>
            </a:extLst>
          </p:cNvPr>
          <p:cNvGrpSpPr/>
          <p:nvPr/>
        </p:nvGrpSpPr>
        <p:grpSpPr>
          <a:xfrm>
            <a:off x="885149" y="3952791"/>
            <a:ext cx="1875576" cy="1825384"/>
            <a:chOff x="7350350" y="-24282"/>
            <a:chExt cx="1875576" cy="1825384"/>
          </a:xfrm>
        </p:grpSpPr>
        <p:sp>
          <p:nvSpPr>
            <p:cNvPr id="60" name="Google Shape;1046;p37">
              <a:extLst>
                <a:ext uri="{FF2B5EF4-FFF2-40B4-BE49-F238E27FC236}">
                  <a16:creationId xmlns:a16="http://schemas.microsoft.com/office/drawing/2014/main" id="{8143B78D-12FC-4A3E-EB3C-18F349C32B7F}"/>
                </a:ext>
              </a:extLst>
            </p:cNvPr>
            <p:cNvSpPr/>
            <p:nvPr/>
          </p:nvSpPr>
          <p:spPr>
            <a:xfrm>
              <a:off x="8311914" y="1164463"/>
              <a:ext cx="914013" cy="636640"/>
            </a:xfrm>
            <a:custGeom>
              <a:avLst/>
              <a:gdLst/>
              <a:ahLst/>
              <a:cxnLst/>
              <a:rect l="l" t="t" r="r" b="b"/>
              <a:pathLst>
                <a:path w="1527" h="1062" extrusionOk="0">
                  <a:moveTo>
                    <a:pt x="1464" y="0"/>
                  </a:moveTo>
                  <a:lnTo>
                    <a:pt x="1526" y="61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146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047;p37">
              <a:extLst>
                <a:ext uri="{FF2B5EF4-FFF2-40B4-BE49-F238E27FC236}">
                  <a16:creationId xmlns:a16="http://schemas.microsoft.com/office/drawing/2014/main" id="{5A74242D-91D4-9578-E878-76A0A9DA08BA}"/>
                </a:ext>
              </a:extLst>
            </p:cNvPr>
            <p:cNvSpPr/>
            <p:nvPr/>
          </p:nvSpPr>
          <p:spPr>
            <a:xfrm>
              <a:off x="8311914" y="990114"/>
              <a:ext cx="882313" cy="810988"/>
            </a:xfrm>
            <a:custGeom>
              <a:avLst/>
              <a:gdLst/>
              <a:ahLst/>
              <a:cxnLst/>
              <a:rect l="l" t="t" r="r" b="b"/>
              <a:pathLst>
                <a:path w="1472" h="1354" extrusionOk="0">
                  <a:moveTo>
                    <a:pt x="1411" y="190"/>
                  </a:moveTo>
                  <a:lnTo>
                    <a:pt x="1471" y="240"/>
                  </a:lnTo>
                  <a:lnTo>
                    <a:pt x="1464" y="292"/>
                  </a:lnTo>
                  <a:lnTo>
                    <a:pt x="0" y="1353"/>
                  </a:lnTo>
                  <a:lnTo>
                    <a:pt x="0" y="1353"/>
                  </a:lnTo>
                  <a:cubicBezTo>
                    <a:pt x="0" y="1348"/>
                    <a:pt x="8" y="1274"/>
                    <a:pt x="46" y="1241"/>
                  </a:cubicBezTo>
                  <a:lnTo>
                    <a:pt x="1326" y="0"/>
                  </a:lnTo>
                  <a:lnTo>
                    <a:pt x="1394" y="73"/>
                  </a:lnTo>
                  <a:lnTo>
                    <a:pt x="1364" y="101"/>
                  </a:lnTo>
                  <a:lnTo>
                    <a:pt x="1431" y="153"/>
                  </a:lnTo>
                  <a:lnTo>
                    <a:pt x="1411" y="19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048;p37">
              <a:extLst>
                <a:ext uri="{FF2B5EF4-FFF2-40B4-BE49-F238E27FC236}">
                  <a16:creationId xmlns:a16="http://schemas.microsoft.com/office/drawing/2014/main" id="{BCFAA7C7-784B-9490-C205-B3D152074A8C}"/>
                </a:ext>
              </a:extLst>
            </p:cNvPr>
            <p:cNvSpPr/>
            <p:nvPr/>
          </p:nvSpPr>
          <p:spPr>
            <a:xfrm>
              <a:off x="7405824" y="-24282"/>
              <a:ext cx="1717086" cy="1825379"/>
            </a:xfrm>
            <a:custGeom>
              <a:avLst/>
              <a:gdLst/>
              <a:ahLst/>
              <a:cxnLst/>
              <a:rect l="l" t="t" r="r" b="b"/>
              <a:pathLst>
                <a:path w="2868" h="3048" extrusionOk="0">
                  <a:moveTo>
                    <a:pt x="1247" y="0"/>
                  </a:moveTo>
                  <a:lnTo>
                    <a:pt x="2867" y="1668"/>
                  </a:lnTo>
                  <a:lnTo>
                    <a:pt x="2841" y="1694"/>
                  </a:lnTo>
                  <a:lnTo>
                    <a:pt x="1561" y="2935"/>
                  </a:lnTo>
                  <a:lnTo>
                    <a:pt x="1561" y="2935"/>
                  </a:lnTo>
                  <a:cubicBezTo>
                    <a:pt x="1523" y="2968"/>
                    <a:pt x="1515" y="3042"/>
                    <a:pt x="1515" y="3047"/>
                  </a:cubicBezTo>
                  <a:lnTo>
                    <a:pt x="1515" y="3047"/>
                  </a:lnTo>
                  <a:lnTo>
                    <a:pt x="0" y="1124"/>
                  </a:lnTo>
                  <a:lnTo>
                    <a:pt x="0" y="1124"/>
                  </a:lnTo>
                  <a:cubicBezTo>
                    <a:pt x="1" y="1055"/>
                    <a:pt x="74" y="1000"/>
                    <a:pt x="74" y="1000"/>
                  </a:cubicBezTo>
                  <a:lnTo>
                    <a:pt x="165" y="925"/>
                  </a:lnTo>
                  <a:lnTo>
                    <a:pt x="357" y="760"/>
                  </a:lnTo>
                  <a:lnTo>
                    <a:pt x="533" y="609"/>
                  </a:lnTo>
                  <a:lnTo>
                    <a:pt x="704" y="464"/>
                  </a:lnTo>
                  <a:lnTo>
                    <a:pt x="890" y="306"/>
                  </a:lnTo>
                  <a:lnTo>
                    <a:pt x="1038" y="179"/>
                  </a:lnTo>
                  <a:lnTo>
                    <a:pt x="1247" y="0"/>
                  </a:lnTo>
                  <a:close/>
                  <a:moveTo>
                    <a:pt x="1502" y="563"/>
                  </a:moveTo>
                  <a:lnTo>
                    <a:pt x="1284" y="348"/>
                  </a:lnTo>
                  <a:lnTo>
                    <a:pt x="402" y="1088"/>
                  </a:lnTo>
                  <a:lnTo>
                    <a:pt x="602" y="1308"/>
                  </a:lnTo>
                  <a:lnTo>
                    <a:pt x="1502" y="5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049;p37">
              <a:extLst>
                <a:ext uri="{FF2B5EF4-FFF2-40B4-BE49-F238E27FC236}">
                  <a16:creationId xmlns:a16="http://schemas.microsoft.com/office/drawing/2014/main" id="{A8D34D35-C9FD-59B7-2693-7E9A2D471157}"/>
                </a:ext>
              </a:extLst>
            </p:cNvPr>
            <p:cNvSpPr/>
            <p:nvPr/>
          </p:nvSpPr>
          <p:spPr>
            <a:xfrm>
              <a:off x="7646216" y="181767"/>
              <a:ext cx="660416" cy="575882"/>
            </a:xfrm>
            <a:custGeom>
              <a:avLst/>
              <a:gdLst/>
              <a:ahLst/>
              <a:cxnLst/>
              <a:rect l="l" t="t" r="r" b="b"/>
              <a:pathLst>
                <a:path w="1101" h="961" extrusionOk="0">
                  <a:moveTo>
                    <a:pt x="882" y="0"/>
                  </a:moveTo>
                  <a:lnTo>
                    <a:pt x="1100" y="215"/>
                  </a:lnTo>
                  <a:lnTo>
                    <a:pt x="200" y="960"/>
                  </a:lnTo>
                  <a:lnTo>
                    <a:pt x="0" y="740"/>
                  </a:lnTo>
                  <a:lnTo>
                    <a:pt x="88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050;p37">
              <a:extLst>
                <a:ext uri="{FF2B5EF4-FFF2-40B4-BE49-F238E27FC236}">
                  <a16:creationId xmlns:a16="http://schemas.microsoft.com/office/drawing/2014/main" id="{35D213F1-0137-FB4A-60CF-FE7F8BEB420D}"/>
                </a:ext>
              </a:extLst>
            </p:cNvPr>
            <p:cNvSpPr/>
            <p:nvPr/>
          </p:nvSpPr>
          <p:spPr>
            <a:xfrm>
              <a:off x="7907739" y="44401"/>
              <a:ext cx="118874" cy="113590"/>
            </a:xfrm>
            <a:custGeom>
              <a:avLst/>
              <a:gdLst/>
              <a:ahLst/>
              <a:cxnLst/>
              <a:rect l="l" t="t" r="r" b="b"/>
              <a:pathLst>
                <a:path w="197" h="191" extrusionOk="0">
                  <a:moveTo>
                    <a:pt x="131" y="0"/>
                  </a:moveTo>
                  <a:lnTo>
                    <a:pt x="196" y="63"/>
                  </a:lnTo>
                  <a:lnTo>
                    <a:pt x="48" y="190"/>
                  </a:lnTo>
                  <a:lnTo>
                    <a:pt x="0" y="120"/>
                  </a:lnTo>
                  <a:lnTo>
                    <a:pt x="13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051;p37">
              <a:extLst>
                <a:ext uri="{FF2B5EF4-FFF2-40B4-BE49-F238E27FC236}">
                  <a16:creationId xmlns:a16="http://schemas.microsoft.com/office/drawing/2014/main" id="{88750A02-9134-2BD0-B61A-9D855AD3264D}"/>
                </a:ext>
              </a:extLst>
            </p:cNvPr>
            <p:cNvSpPr/>
            <p:nvPr/>
          </p:nvSpPr>
          <p:spPr>
            <a:xfrm>
              <a:off x="7651499" y="168560"/>
              <a:ext cx="176990" cy="171706"/>
            </a:xfrm>
            <a:custGeom>
              <a:avLst/>
              <a:gdLst/>
              <a:ahLst/>
              <a:cxnLst/>
              <a:rect l="l" t="t" r="r" b="b"/>
              <a:pathLst>
                <a:path w="294" h="286" extrusionOk="0">
                  <a:moveTo>
                    <a:pt x="165" y="0"/>
                  </a:moveTo>
                  <a:lnTo>
                    <a:pt x="293" y="139"/>
                  </a:lnTo>
                  <a:lnTo>
                    <a:pt x="122" y="284"/>
                  </a:lnTo>
                  <a:lnTo>
                    <a:pt x="122" y="284"/>
                  </a:lnTo>
                  <a:cubicBezTo>
                    <a:pt x="121" y="285"/>
                    <a:pt x="0" y="147"/>
                    <a:pt x="0" y="147"/>
                  </a:cubicBezTo>
                  <a:lnTo>
                    <a:pt x="16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052;p37">
              <a:extLst>
                <a:ext uri="{FF2B5EF4-FFF2-40B4-BE49-F238E27FC236}">
                  <a16:creationId xmlns:a16="http://schemas.microsoft.com/office/drawing/2014/main" id="{A10CDAB8-81D5-0107-D067-8601E8C7A9F2}"/>
                </a:ext>
              </a:extLst>
            </p:cNvPr>
            <p:cNvSpPr/>
            <p:nvPr/>
          </p:nvSpPr>
          <p:spPr>
            <a:xfrm>
              <a:off x="7350350" y="303284"/>
              <a:ext cx="269449" cy="224540"/>
            </a:xfrm>
            <a:custGeom>
              <a:avLst/>
              <a:gdLst/>
              <a:ahLst/>
              <a:cxnLst/>
              <a:rect l="l" t="t" r="r" b="b"/>
              <a:pathLst>
                <a:path w="450" h="376" extrusionOk="0">
                  <a:moveTo>
                    <a:pt x="449" y="210"/>
                  </a:moveTo>
                  <a:lnTo>
                    <a:pt x="257" y="375"/>
                  </a:lnTo>
                  <a:lnTo>
                    <a:pt x="257" y="375"/>
                  </a:lnTo>
                  <a:cubicBezTo>
                    <a:pt x="215" y="272"/>
                    <a:pt x="0" y="191"/>
                    <a:pt x="0" y="191"/>
                  </a:cubicBezTo>
                  <a:lnTo>
                    <a:pt x="183" y="142"/>
                  </a:lnTo>
                  <a:lnTo>
                    <a:pt x="168" y="0"/>
                  </a:lnTo>
                  <a:lnTo>
                    <a:pt x="168" y="0"/>
                  </a:lnTo>
                  <a:cubicBezTo>
                    <a:pt x="300" y="9"/>
                    <a:pt x="449" y="210"/>
                    <a:pt x="449" y="2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053;p37">
              <a:extLst>
                <a:ext uri="{FF2B5EF4-FFF2-40B4-BE49-F238E27FC236}">
                  <a16:creationId xmlns:a16="http://schemas.microsoft.com/office/drawing/2014/main" id="{6C565EBB-4DB2-9C01-FD0F-83513B2E96A2}"/>
                </a:ext>
              </a:extLst>
            </p:cNvPr>
            <p:cNvSpPr/>
            <p:nvPr/>
          </p:nvSpPr>
          <p:spPr>
            <a:xfrm>
              <a:off x="7440166" y="564808"/>
              <a:ext cx="908732" cy="1178175"/>
            </a:xfrm>
            <a:custGeom>
              <a:avLst/>
              <a:gdLst/>
              <a:ahLst/>
              <a:cxnLst/>
              <a:rect l="l" t="t" r="r" b="b"/>
              <a:pathLst>
                <a:path w="1517" h="1965" extrusionOk="0">
                  <a:moveTo>
                    <a:pt x="1502" y="1964"/>
                  </a:moveTo>
                  <a:lnTo>
                    <a:pt x="1502" y="1964"/>
                  </a:lnTo>
                  <a:cubicBezTo>
                    <a:pt x="1497" y="1964"/>
                    <a:pt x="1494" y="1962"/>
                    <a:pt x="1492" y="1959"/>
                  </a:cubicBezTo>
                  <a:lnTo>
                    <a:pt x="5" y="23"/>
                  </a:lnTo>
                  <a:lnTo>
                    <a:pt x="5" y="23"/>
                  </a:lnTo>
                  <a:cubicBezTo>
                    <a:pt x="0" y="18"/>
                    <a:pt x="1" y="9"/>
                    <a:pt x="7" y="5"/>
                  </a:cubicBezTo>
                  <a:lnTo>
                    <a:pt x="7" y="5"/>
                  </a:lnTo>
                  <a:cubicBezTo>
                    <a:pt x="13" y="0"/>
                    <a:pt x="22" y="1"/>
                    <a:pt x="25" y="7"/>
                  </a:cubicBezTo>
                  <a:lnTo>
                    <a:pt x="1513" y="1943"/>
                  </a:lnTo>
                  <a:lnTo>
                    <a:pt x="1513" y="1943"/>
                  </a:lnTo>
                  <a:cubicBezTo>
                    <a:pt x="1516" y="1948"/>
                    <a:pt x="1515" y="1956"/>
                    <a:pt x="1509" y="1961"/>
                  </a:cubicBezTo>
                  <a:lnTo>
                    <a:pt x="1509" y="1961"/>
                  </a:lnTo>
                  <a:cubicBezTo>
                    <a:pt x="1507" y="1963"/>
                    <a:pt x="1504" y="1964"/>
                    <a:pt x="1502" y="196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054;p37">
              <a:extLst>
                <a:ext uri="{FF2B5EF4-FFF2-40B4-BE49-F238E27FC236}">
                  <a16:creationId xmlns:a16="http://schemas.microsoft.com/office/drawing/2014/main" id="{B4DE89D8-1078-7D69-4A4C-AEF8AF25E5E9}"/>
                </a:ext>
              </a:extLst>
            </p:cNvPr>
            <p:cNvSpPr/>
            <p:nvPr/>
          </p:nvSpPr>
          <p:spPr>
            <a:xfrm>
              <a:off x="8311914" y="1040306"/>
              <a:ext cx="855898" cy="731736"/>
            </a:xfrm>
            <a:custGeom>
              <a:avLst/>
              <a:gdLst/>
              <a:ahLst/>
              <a:cxnLst/>
              <a:rect l="l" t="t" r="r" b="b"/>
              <a:pathLst>
                <a:path w="1430" h="1223" extrusionOk="0">
                  <a:moveTo>
                    <a:pt x="15" y="1222"/>
                  </a:moveTo>
                  <a:lnTo>
                    <a:pt x="15" y="1222"/>
                  </a:lnTo>
                  <a:cubicBezTo>
                    <a:pt x="11" y="1222"/>
                    <a:pt x="8" y="1219"/>
                    <a:pt x="4" y="1217"/>
                  </a:cubicBezTo>
                  <a:lnTo>
                    <a:pt x="4" y="1217"/>
                  </a:lnTo>
                  <a:cubicBezTo>
                    <a:pt x="0" y="1211"/>
                    <a:pt x="0" y="1204"/>
                    <a:pt x="5" y="1199"/>
                  </a:cubicBezTo>
                  <a:lnTo>
                    <a:pt x="1358" y="5"/>
                  </a:lnTo>
                  <a:lnTo>
                    <a:pt x="1358" y="5"/>
                  </a:lnTo>
                  <a:cubicBezTo>
                    <a:pt x="1364" y="0"/>
                    <a:pt x="1372" y="0"/>
                    <a:pt x="1377" y="6"/>
                  </a:cubicBezTo>
                  <a:lnTo>
                    <a:pt x="1377" y="6"/>
                  </a:lnTo>
                  <a:cubicBezTo>
                    <a:pt x="1382" y="12"/>
                    <a:pt x="1382" y="21"/>
                    <a:pt x="1375" y="25"/>
                  </a:cubicBezTo>
                  <a:lnTo>
                    <a:pt x="383" y="901"/>
                  </a:lnTo>
                  <a:lnTo>
                    <a:pt x="1405" y="94"/>
                  </a:lnTo>
                  <a:lnTo>
                    <a:pt x="1405" y="94"/>
                  </a:lnTo>
                  <a:cubicBezTo>
                    <a:pt x="1411" y="89"/>
                    <a:pt x="1421" y="90"/>
                    <a:pt x="1424" y="95"/>
                  </a:cubicBezTo>
                  <a:lnTo>
                    <a:pt x="1424" y="95"/>
                  </a:lnTo>
                  <a:cubicBezTo>
                    <a:pt x="1429" y="103"/>
                    <a:pt x="1428" y="111"/>
                    <a:pt x="1422" y="114"/>
                  </a:cubicBezTo>
                  <a:lnTo>
                    <a:pt x="23" y="1218"/>
                  </a:lnTo>
                  <a:lnTo>
                    <a:pt x="23" y="1218"/>
                  </a:lnTo>
                  <a:cubicBezTo>
                    <a:pt x="21" y="1221"/>
                    <a:pt x="17" y="1222"/>
                    <a:pt x="15" y="122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055;p37">
              <a:extLst>
                <a:ext uri="{FF2B5EF4-FFF2-40B4-BE49-F238E27FC236}">
                  <a16:creationId xmlns:a16="http://schemas.microsoft.com/office/drawing/2014/main" id="{5400DFCC-C1BF-E5D4-DA33-D93489EEEBF6}"/>
                </a:ext>
              </a:extLst>
            </p:cNvPr>
            <p:cNvSpPr/>
            <p:nvPr/>
          </p:nvSpPr>
          <p:spPr>
            <a:xfrm>
              <a:off x="8309271" y="1124839"/>
              <a:ext cx="892883" cy="649847"/>
            </a:xfrm>
            <a:custGeom>
              <a:avLst/>
              <a:gdLst/>
              <a:ahLst/>
              <a:cxnLst/>
              <a:rect l="l" t="t" r="r" b="b"/>
              <a:pathLst>
                <a:path w="1489" h="1084" extrusionOk="0">
                  <a:moveTo>
                    <a:pt x="16" y="1083"/>
                  </a:moveTo>
                  <a:lnTo>
                    <a:pt x="16" y="1083"/>
                  </a:lnTo>
                  <a:cubicBezTo>
                    <a:pt x="12" y="1083"/>
                    <a:pt x="7" y="1080"/>
                    <a:pt x="5" y="1078"/>
                  </a:cubicBezTo>
                  <a:lnTo>
                    <a:pt x="5" y="1078"/>
                  </a:lnTo>
                  <a:cubicBezTo>
                    <a:pt x="0" y="1071"/>
                    <a:pt x="3" y="1063"/>
                    <a:pt x="7" y="1059"/>
                  </a:cubicBezTo>
                  <a:lnTo>
                    <a:pt x="1467" y="4"/>
                  </a:lnTo>
                  <a:lnTo>
                    <a:pt x="1467" y="4"/>
                  </a:lnTo>
                  <a:cubicBezTo>
                    <a:pt x="1471" y="0"/>
                    <a:pt x="1480" y="3"/>
                    <a:pt x="1485" y="7"/>
                  </a:cubicBezTo>
                  <a:lnTo>
                    <a:pt x="1485" y="7"/>
                  </a:lnTo>
                  <a:cubicBezTo>
                    <a:pt x="1488" y="13"/>
                    <a:pt x="1487" y="23"/>
                    <a:pt x="1481" y="27"/>
                  </a:cubicBezTo>
                  <a:lnTo>
                    <a:pt x="24" y="1080"/>
                  </a:lnTo>
                  <a:lnTo>
                    <a:pt x="24" y="1080"/>
                  </a:lnTo>
                  <a:cubicBezTo>
                    <a:pt x="22" y="1082"/>
                    <a:pt x="18" y="1083"/>
                    <a:pt x="16" y="10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07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>
          <a:extLst>
            <a:ext uri="{FF2B5EF4-FFF2-40B4-BE49-F238E27FC236}">
              <a16:creationId xmlns:a16="http://schemas.microsoft.com/office/drawing/2014/main" id="{DEB26B54-DA71-E51F-7D70-686DAD965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45">
            <a:extLst>
              <a:ext uri="{FF2B5EF4-FFF2-40B4-BE49-F238E27FC236}">
                <a16:creationId xmlns:a16="http://schemas.microsoft.com/office/drawing/2014/main" id="{204D0E44-5FD7-5297-1269-BDE5631ECC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FR" sz="6000" dirty="0"/>
              <a:t>Ta 1</a:t>
            </a:r>
            <a:r>
              <a:rPr lang="fr-FR" sz="6000" baseline="30000" dirty="0"/>
              <a:t>ère</a:t>
            </a:r>
            <a:r>
              <a:rPr lang="fr-FR" sz="6000" dirty="0"/>
              <a:t> journée</a:t>
            </a:r>
            <a:endParaRPr sz="6000" dirty="0"/>
          </a:p>
        </p:txBody>
      </p:sp>
      <p:sp>
        <p:nvSpPr>
          <p:cNvPr id="1623" name="Google Shape;1623;p45">
            <a:extLst>
              <a:ext uri="{FF2B5EF4-FFF2-40B4-BE49-F238E27FC236}">
                <a16:creationId xmlns:a16="http://schemas.microsoft.com/office/drawing/2014/main" id="{C774FE6C-22CE-8973-273B-ACC147FD3413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1856034" y="2250618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Le matin</a:t>
            </a:r>
            <a:endParaRPr dirty="0"/>
          </a:p>
        </p:txBody>
      </p:sp>
      <p:grpSp>
        <p:nvGrpSpPr>
          <p:cNvPr id="1629" name="Google Shape;1629;p45">
            <a:extLst>
              <a:ext uri="{FF2B5EF4-FFF2-40B4-BE49-F238E27FC236}">
                <a16:creationId xmlns:a16="http://schemas.microsoft.com/office/drawing/2014/main" id="{E3BF5046-A197-AC11-6551-2A210961467F}"/>
              </a:ext>
            </a:extLst>
          </p:cNvPr>
          <p:cNvGrpSpPr/>
          <p:nvPr/>
        </p:nvGrpSpPr>
        <p:grpSpPr>
          <a:xfrm>
            <a:off x="7028929" y="3020577"/>
            <a:ext cx="1594204" cy="2186686"/>
            <a:chOff x="6936858" y="1825554"/>
            <a:chExt cx="2374689" cy="3257237"/>
          </a:xfrm>
        </p:grpSpPr>
        <p:sp>
          <p:nvSpPr>
            <p:cNvPr id="1630" name="Google Shape;1630;p45">
              <a:extLst>
                <a:ext uri="{FF2B5EF4-FFF2-40B4-BE49-F238E27FC236}">
                  <a16:creationId xmlns:a16="http://schemas.microsoft.com/office/drawing/2014/main" id="{DC1C1E5E-9798-DD34-8FED-5BD462AB51D6}"/>
                </a:ext>
              </a:extLst>
            </p:cNvPr>
            <p:cNvSpPr/>
            <p:nvPr/>
          </p:nvSpPr>
          <p:spPr>
            <a:xfrm rot="4736808">
              <a:off x="8130565" y="1943586"/>
              <a:ext cx="1111253" cy="1057274"/>
            </a:xfrm>
            <a:custGeom>
              <a:avLst/>
              <a:gdLst/>
              <a:ahLst/>
              <a:cxnLst/>
              <a:rect l="l" t="t" r="r" b="b"/>
              <a:pathLst>
                <a:path w="3086" h="2935" extrusionOk="0">
                  <a:moveTo>
                    <a:pt x="2896" y="2624"/>
                  </a:moveTo>
                  <a:cubicBezTo>
                    <a:pt x="2817" y="2685"/>
                    <a:pt x="2669" y="2816"/>
                    <a:pt x="2567" y="2729"/>
                  </a:cubicBezTo>
                  <a:cubicBezTo>
                    <a:pt x="2483" y="2658"/>
                    <a:pt x="2637" y="2531"/>
                    <a:pt x="2677" y="2471"/>
                  </a:cubicBezTo>
                  <a:cubicBezTo>
                    <a:pt x="2801" y="2285"/>
                    <a:pt x="2685" y="2047"/>
                    <a:pt x="2455" y="2039"/>
                  </a:cubicBezTo>
                  <a:cubicBezTo>
                    <a:pt x="2330" y="2035"/>
                    <a:pt x="2217" y="2099"/>
                    <a:pt x="2123" y="2175"/>
                  </a:cubicBezTo>
                  <a:cubicBezTo>
                    <a:pt x="2029" y="2252"/>
                    <a:pt x="1939" y="2364"/>
                    <a:pt x="1817" y="2397"/>
                  </a:cubicBezTo>
                  <a:cubicBezTo>
                    <a:pt x="1697" y="2430"/>
                    <a:pt x="1610" y="2366"/>
                    <a:pt x="1658" y="2242"/>
                  </a:cubicBezTo>
                  <a:cubicBezTo>
                    <a:pt x="1708" y="2110"/>
                    <a:pt x="1805" y="1989"/>
                    <a:pt x="1878" y="1868"/>
                  </a:cubicBezTo>
                  <a:cubicBezTo>
                    <a:pt x="1995" y="1672"/>
                    <a:pt x="2222" y="1366"/>
                    <a:pt x="1990" y="1162"/>
                  </a:cubicBezTo>
                  <a:cubicBezTo>
                    <a:pt x="1739" y="941"/>
                    <a:pt x="1429" y="1235"/>
                    <a:pt x="1229" y="1380"/>
                  </a:cubicBezTo>
                  <a:cubicBezTo>
                    <a:pt x="1104" y="1470"/>
                    <a:pt x="981" y="1564"/>
                    <a:pt x="854" y="1650"/>
                  </a:cubicBezTo>
                  <a:cubicBezTo>
                    <a:pt x="778" y="1700"/>
                    <a:pt x="656" y="1784"/>
                    <a:pt x="580" y="1693"/>
                  </a:cubicBezTo>
                  <a:cubicBezTo>
                    <a:pt x="414" y="1492"/>
                    <a:pt x="723" y="1175"/>
                    <a:pt x="812" y="1006"/>
                  </a:cubicBezTo>
                  <a:cubicBezTo>
                    <a:pt x="945" y="754"/>
                    <a:pt x="955" y="435"/>
                    <a:pt x="756" y="213"/>
                  </a:cubicBezTo>
                  <a:cubicBezTo>
                    <a:pt x="581" y="17"/>
                    <a:pt x="272" y="0"/>
                    <a:pt x="80" y="179"/>
                  </a:cubicBezTo>
                  <a:cubicBezTo>
                    <a:pt x="0" y="254"/>
                    <a:pt x="113" y="394"/>
                    <a:pt x="203" y="328"/>
                  </a:cubicBezTo>
                  <a:cubicBezTo>
                    <a:pt x="398" y="187"/>
                    <a:pt x="625" y="374"/>
                    <a:pt x="634" y="584"/>
                  </a:cubicBezTo>
                  <a:cubicBezTo>
                    <a:pt x="646" y="862"/>
                    <a:pt x="403" y="1052"/>
                    <a:pt x="302" y="1291"/>
                  </a:cubicBezTo>
                  <a:cubicBezTo>
                    <a:pt x="201" y="1530"/>
                    <a:pt x="219" y="1851"/>
                    <a:pt x="472" y="1990"/>
                  </a:cubicBezTo>
                  <a:cubicBezTo>
                    <a:pt x="744" y="2138"/>
                    <a:pt x="1011" y="1913"/>
                    <a:pt x="1221" y="1762"/>
                  </a:cubicBezTo>
                  <a:cubicBezTo>
                    <a:pt x="1350" y="1669"/>
                    <a:pt x="1480" y="1576"/>
                    <a:pt x="1609" y="1483"/>
                  </a:cubicBezTo>
                  <a:cubicBezTo>
                    <a:pt x="1652" y="1452"/>
                    <a:pt x="1700" y="1408"/>
                    <a:pt x="1752" y="1395"/>
                  </a:cubicBezTo>
                  <a:cubicBezTo>
                    <a:pt x="1800" y="1383"/>
                    <a:pt x="1804" y="1380"/>
                    <a:pt x="1798" y="1425"/>
                  </a:cubicBezTo>
                  <a:cubicBezTo>
                    <a:pt x="1789" y="1484"/>
                    <a:pt x="1752" y="1539"/>
                    <a:pt x="1724" y="1591"/>
                  </a:cubicBezTo>
                  <a:cubicBezTo>
                    <a:pt x="1684" y="1663"/>
                    <a:pt x="1645" y="1734"/>
                    <a:pt x="1606" y="1807"/>
                  </a:cubicBezTo>
                  <a:cubicBezTo>
                    <a:pt x="1540" y="1928"/>
                    <a:pt x="1460" y="2052"/>
                    <a:pt x="1423" y="2186"/>
                  </a:cubicBezTo>
                  <a:cubicBezTo>
                    <a:pt x="1355" y="2430"/>
                    <a:pt x="1546" y="2619"/>
                    <a:pt x="1787" y="2594"/>
                  </a:cubicBezTo>
                  <a:cubicBezTo>
                    <a:pt x="1903" y="2583"/>
                    <a:pt x="1999" y="2523"/>
                    <a:pt x="2087" y="2450"/>
                  </a:cubicBezTo>
                  <a:cubicBezTo>
                    <a:pt x="2184" y="2370"/>
                    <a:pt x="2282" y="2246"/>
                    <a:pt x="2414" y="2225"/>
                  </a:cubicBezTo>
                  <a:cubicBezTo>
                    <a:pt x="2471" y="2216"/>
                    <a:pt x="2565" y="2241"/>
                    <a:pt x="2559" y="2314"/>
                  </a:cubicBezTo>
                  <a:cubicBezTo>
                    <a:pt x="2555" y="2369"/>
                    <a:pt x="2500" y="2419"/>
                    <a:pt x="2467" y="2460"/>
                  </a:cubicBezTo>
                  <a:cubicBezTo>
                    <a:pt x="2399" y="2547"/>
                    <a:pt x="2341" y="2648"/>
                    <a:pt x="2382" y="2760"/>
                  </a:cubicBezTo>
                  <a:cubicBezTo>
                    <a:pt x="2422" y="2867"/>
                    <a:pt x="2539" y="2930"/>
                    <a:pt x="2649" y="2931"/>
                  </a:cubicBezTo>
                  <a:cubicBezTo>
                    <a:pt x="2791" y="2934"/>
                    <a:pt x="2904" y="2846"/>
                    <a:pt x="3007" y="2760"/>
                  </a:cubicBezTo>
                  <a:cubicBezTo>
                    <a:pt x="3085" y="2696"/>
                    <a:pt x="2975" y="2562"/>
                    <a:pt x="2896" y="262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1" name="Google Shape;1631;p45">
              <a:extLst>
                <a:ext uri="{FF2B5EF4-FFF2-40B4-BE49-F238E27FC236}">
                  <a16:creationId xmlns:a16="http://schemas.microsoft.com/office/drawing/2014/main" id="{5F456A92-4A98-CB3E-C88B-8A9E88AE918E}"/>
                </a:ext>
              </a:extLst>
            </p:cNvPr>
            <p:cNvGrpSpPr/>
            <p:nvPr/>
          </p:nvGrpSpPr>
          <p:grpSpPr>
            <a:xfrm rot="2462812">
              <a:off x="7487360" y="2973470"/>
              <a:ext cx="972735" cy="2040774"/>
              <a:chOff x="6589696" y="4258501"/>
              <a:chExt cx="972700" cy="2040700"/>
            </a:xfrm>
          </p:grpSpPr>
          <p:sp>
            <p:nvSpPr>
              <p:cNvPr id="1632" name="Google Shape;1632;p45">
                <a:extLst>
                  <a:ext uri="{FF2B5EF4-FFF2-40B4-BE49-F238E27FC236}">
                    <a16:creationId xmlns:a16="http://schemas.microsoft.com/office/drawing/2014/main" id="{DB517B46-3433-F55F-094E-574777D0B163}"/>
                  </a:ext>
                </a:extLst>
              </p:cNvPr>
              <p:cNvSpPr/>
              <p:nvPr/>
            </p:nvSpPr>
            <p:spPr>
              <a:xfrm>
                <a:off x="6656854" y="4451306"/>
                <a:ext cx="327121" cy="36178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36" extrusionOk="0">
                    <a:moveTo>
                      <a:pt x="507" y="0"/>
                    </a:moveTo>
                    <a:cubicBezTo>
                      <a:pt x="561" y="66"/>
                      <a:pt x="604" y="142"/>
                      <a:pt x="628" y="224"/>
                    </a:cubicBezTo>
                    <a:cubicBezTo>
                      <a:pt x="667" y="357"/>
                      <a:pt x="652" y="510"/>
                      <a:pt x="573" y="623"/>
                    </a:cubicBezTo>
                    <a:cubicBezTo>
                      <a:pt x="572" y="623"/>
                      <a:pt x="572" y="623"/>
                      <a:pt x="572" y="622"/>
                    </a:cubicBezTo>
                    <a:cubicBezTo>
                      <a:pt x="570" y="626"/>
                      <a:pt x="568" y="630"/>
                      <a:pt x="565" y="634"/>
                    </a:cubicBezTo>
                    <a:cubicBezTo>
                      <a:pt x="564" y="636"/>
                      <a:pt x="562" y="638"/>
                      <a:pt x="560" y="640"/>
                    </a:cubicBezTo>
                    <a:cubicBezTo>
                      <a:pt x="543" y="665"/>
                      <a:pt x="516" y="691"/>
                      <a:pt x="474" y="708"/>
                    </a:cubicBezTo>
                    <a:cubicBezTo>
                      <a:pt x="408" y="735"/>
                      <a:pt x="350" y="722"/>
                      <a:pt x="315" y="708"/>
                    </a:cubicBezTo>
                    <a:cubicBezTo>
                      <a:pt x="316" y="709"/>
                      <a:pt x="316" y="711"/>
                      <a:pt x="316" y="712"/>
                    </a:cubicBezTo>
                    <a:cubicBezTo>
                      <a:pt x="203" y="664"/>
                      <a:pt x="108" y="574"/>
                      <a:pt x="45" y="467"/>
                    </a:cubicBezTo>
                    <a:cubicBezTo>
                      <a:pt x="28" y="438"/>
                      <a:pt x="13" y="408"/>
                      <a:pt x="0" y="377"/>
                    </a:cubicBezTo>
                    <a:cubicBezTo>
                      <a:pt x="52" y="372"/>
                      <a:pt x="89" y="308"/>
                      <a:pt x="144" y="303"/>
                    </a:cubicBezTo>
                    <a:cubicBezTo>
                      <a:pt x="189" y="299"/>
                      <a:pt x="226" y="337"/>
                      <a:pt x="249" y="376"/>
                    </a:cubicBezTo>
                    <a:cubicBezTo>
                      <a:pt x="272" y="414"/>
                      <a:pt x="290" y="459"/>
                      <a:pt x="326" y="486"/>
                    </a:cubicBezTo>
                    <a:cubicBezTo>
                      <a:pt x="357" y="510"/>
                      <a:pt x="401" y="517"/>
                      <a:pt x="439" y="503"/>
                    </a:cubicBezTo>
                    <a:cubicBezTo>
                      <a:pt x="476" y="490"/>
                      <a:pt x="506" y="456"/>
                      <a:pt x="514" y="417"/>
                    </a:cubicBezTo>
                    <a:cubicBezTo>
                      <a:pt x="526" y="363"/>
                      <a:pt x="500" y="309"/>
                      <a:pt x="477" y="259"/>
                    </a:cubicBezTo>
                    <a:cubicBezTo>
                      <a:pt x="454" y="209"/>
                      <a:pt x="433" y="151"/>
                      <a:pt x="454" y="100"/>
                    </a:cubicBezTo>
                    <a:cubicBezTo>
                      <a:pt x="465" y="73"/>
                      <a:pt x="487" y="53"/>
                      <a:pt x="499" y="27"/>
                    </a:cubicBezTo>
                    <a:cubicBezTo>
                      <a:pt x="502" y="18"/>
                      <a:pt x="505" y="9"/>
                      <a:pt x="50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45">
                <a:extLst>
                  <a:ext uri="{FF2B5EF4-FFF2-40B4-BE49-F238E27FC236}">
                    <a16:creationId xmlns:a16="http://schemas.microsoft.com/office/drawing/2014/main" id="{A0C1C8D5-001F-0CF0-06E6-4F91C1AA3873}"/>
                  </a:ext>
                </a:extLst>
              </p:cNvPr>
              <p:cNvSpPr/>
              <p:nvPr/>
            </p:nvSpPr>
            <p:spPr>
              <a:xfrm>
                <a:off x="6589696" y="4258501"/>
                <a:ext cx="327121" cy="44843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12" extrusionOk="0">
                    <a:moveTo>
                      <a:pt x="627" y="298"/>
                    </a:moveTo>
                    <a:cubicBezTo>
                      <a:pt x="642" y="327"/>
                      <a:pt x="650" y="362"/>
                      <a:pt x="644" y="394"/>
                    </a:cubicBezTo>
                    <a:cubicBezTo>
                      <a:pt x="642" y="403"/>
                      <a:pt x="639" y="412"/>
                      <a:pt x="636" y="421"/>
                    </a:cubicBezTo>
                    <a:cubicBezTo>
                      <a:pt x="624" y="447"/>
                      <a:pt x="602" y="467"/>
                      <a:pt x="591" y="494"/>
                    </a:cubicBezTo>
                    <a:cubicBezTo>
                      <a:pt x="570" y="545"/>
                      <a:pt x="591" y="603"/>
                      <a:pt x="614" y="653"/>
                    </a:cubicBezTo>
                    <a:cubicBezTo>
                      <a:pt x="637" y="703"/>
                      <a:pt x="663" y="757"/>
                      <a:pt x="651" y="811"/>
                    </a:cubicBezTo>
                    <a:cubicBezTo>
                      <a:pt x="643" y="850"/>
                      <a:pt x="613" y="884"/>
                      <a:pt x="576" y="897"/>
                    </a:cubicBezTo>
                    <a:cubicBezTo>
                      <a:pt x="538" y="911"/>
                      <a:pt x="494" y="904"/>
                      <a:pt x="463" y="880"/>
                    </a:cubicBezTo>
                    <a:cubicBezTo>
                      <a:pt x="427" y="853"/>
                      <a:pt x="409" y="808"/>
                      <a:pt x="386" y="770"/>
                    </a:cubicBezTo>
                    <a:cubicBezTo>
                      <a:pt x="363" y="731"/>
                      <a:pt x="326" y="693"/>
                      <a:pt x="281" y="697"/>
                    </a:cubicBezTo>
                    <a:cubicBezTo>
                      <a:pt x="226" y="702"/>
                      <a:pt x="189" y="766"/>
                      <a:pt x="137" y="771"/>
                    </a:cubicBezTo>
                    <a:cubicBezTo>
                      <a:pt x="133" y="772"/>
                      <a:pt x="128" y="772"/>
                      <a:pt x="124" y="771"/>
                    </a:cubicBezTo>
                    <a:cubicBezTo>
                      <a:pt x="99" y="768"/>
                      <a:pt x="77" y="751"/>
                      <a:pt x="64" y="729"/>
                    </a:cubicBezTo>
                    <a:cubicBezTo>
                      <a:pt x="52" y="707"/>
                      <a:pt x="46" y="682"/>
                      <a:pt x="42" y="658"/>
                    </a:cubicBezTo>
                    <a:lnTo>
                      <a:pt x="40" y="658"/>
                    </a:lnTo>
                    <a:cubicBezTo>
                      <a:pt x="0" y="462"/>
                      <a:pt x="19" y="255"/>
                      <a:pt x="95" y="70"/>
                    </a:cubicBezTo>
                    <a:cubicBezTo>
                      <a:pt x="104" y="46"/>
                      <a:pt x="117" y="21"/>
                      <a:pt x="141" y="10"/>
                    </a:cubicBezTo>
                    <a:cubicBezTo>
                      <a:pt x="163" y="0"/>
                      <a:pt x="190" y="7"/>
                      <a:pt x="213" y="14"/>
                    </a:cubicBezTo>
                    <a:cubicBezTo>
                      <a:pt x="335" y="53"/>
                      <a:pt x="449" y="117"/>
                      <a:pt x="546" y="202"/>
                    </a:cubicBezTo>
                    <a:cubicBezTo>
                      <a:pt x="578" y="229"/>
                      <a:pt x="608" y="260"/>
                      <a:pt x="627" y="2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45">
                <a:extLst>
                  <a:ext uri="{FF2B5EF4-FFF2-40B4-BE49-F238E27FC236}">
                    <a16:creationId xmlns:a16="http://schemas.microsoft.com/office/drawing/2014/main" id="{15D94A8F-7045-D940-86B7-510F2FF59238}"/>
                  </a:ext>
                </a:extLst>
              </p:cNvPr>
              <p:cNvSpPr/>
              <p:nvPr/>
            </p:nvSpPr>
            <p:spPr>
              <a:xfrm>
                <a:off x="6890822" y="5044887"/>
                <a:ext cx="671573" cy="1254314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554" extrusionOk="0">
                    <a:moveTo>
                      <a:pt x="431" y="0"/>
                    </a:moveTo>
                    <a:cubicBezTo>
                      <a:pt x="620" y="343"/>
                      <a:pt x="840" y="768"/>
                      <a:pt x="970" y="1101"/>
                    </a:cubicBezTo>
                    <a:cubicBezTo>
                      <a:pt x="1232" y="1770"/>
                      <a:pt x="1364" y="2420"/>
                      <a:pt x="1200" y="2486"/>
                    </a:cubicBezTo>
                    <a:cubicBezTo>
                      <a:pt x="1035" y="2553"/>
                      <a:pt x="676" y="1995"/>
                      <a:pt x="397" y="1334"/>
                    </a:cubicBezTo>
                    <a:cubicBezTo>
                      <a:pt x="252" y="989"/>
                      <a:pt x="106" y="503"/>
                      <a:pt x="0" y="116"/>
                    </a:cubicBezTo>
                    <a:cubicBezTo>
                      <a:pt x="0" y="116"/>
                      <a:pt x="103" y="193"/>
                      <a:pt x="244" y="135"/>
                    </a:cubicBezTo>
                    <a:cubicBezTo>
                      <a:pt x="385" y="78"/>
                      <a:pt x="431" y="0"/>
                      <a:pt x="431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45">
                <a:extLst>
                  <a:ext uri="{FF2B5EF4-FFF2-40B4-BE49-F238E27FC236}">
                    <a16:creationId xmlns:a16="http://schemas.microsoft.com/office/drawing/2014/main" id="{EBE5D65C-3BB1-295F-E3D1-01A3D0D0379B}"/>
                  </a:ext>
                </a:extLst>
              </p:cNvPr>
              <p:cNvSpPr/>
              <p:nvPr/>
            </p:nvSpPr>
            <p:spPr>
              <a:xfrm>
                <a:off x="6812833" y="4756763"/>
                <a:ext cx="290293" cy="38344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79" extrusionOk="0">
                    <a:moveTo>
                      <a:pt x="590" y="585"/>
                    </a:moveTo>
                    <a:cubicBezTo>
                      <a:pt x="590" y="585"/>
                      <a:pt x="544" y="663"/>
                      <a:pt x="403" y="720"/>
                    </a:cubicBezTo>
                    <a:cubicBezTo>
                      <a:pt x="262" y="778"/>
                      <a:pt x="159" y="701"/>
                      <a:pt x="159" y="701"/>
                    </a:cubicBezTo>
                    <a:cubicBezTo>
                      <a:pt x="76" y="397"/>
                      <a:pt x="17" y="154"/>
                      <a:pt x="1" y="90"/>
                    </a:cubicBezTo>
                    <a:cubicBezTo>
                      <a:pt x="1" y="89"/>
                      <a:pt x="1" y="87"/>
                      <a:pt x="0" y="86"/>
                    </a:cubicBezTo>
                    <a:cubicBezTo>
                      <a:pt x="35" y="100"/>
                      <a:pt x="93" y="113"/>
                      <a:pt x="159" y="86"/>
                    </a:cubicBezTo>
                    <a:cubicBezTo>
                      <a:pt x="201" y="69"/>
                      <a:pt x="228" y="43"/>
                      <a:pt x="245" y="18"/>
                    </a:cubicBezTo>
                    <a:cubicBezTo>
                      <a:pt x="247" y="16"/>
                      <a:pt x="249" y="14"/>
                      <a:pt x="250" y="12"/>
                    </a:cubicBezTo>
                    <a:cubicBezTo>
                      <a:pt x="253" y="8"/>
                      <a:pt x="255" y="4"/>
                      <a:pt x="257" y="0"/>
                    </a:cubicBezTo>
                    <a:cubicBezTo>
                      <a:pt x="257" y="1"/>
                      <a:pt x="257" y="1"/>
                      <a:pt x="258" y="1"/>
                    </a:cubicBezTo>
                    <a:cubicBezTo>
                      <a:pt x="302" y="76"/>
                      <a:pt x="436" y="303"/>
                      <a:pt x="590" y="5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45">
                <a:extLst>
                  <a:ext uri="{FF2B5EF4-FFF2-40B4-BE49-F238E27FC236}">
                    <a16:creationId xmlns:a16="http://schemas.microsoft.com/office/drawing/2014/main" id="{F37A9AD4-1496-2869-14F3-5BCF6A039732}"/>
                  </a:ext>
                </a:extLst>
              </p:cNvPr>
              <p:cNvSpPr/>
              <p:nvPr/>
            </p:nvSpPr>
            <p:spPr>
              <a:xfrm>
                <a:off x="6797667" y="4735099"/>
                <a:ext cx="71490" cy="7148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32" y="145"/>
                    </a:moveTo>
                    <a:cubicBezTo>
                      <a:pt x="129" y="145"/>
                      <a:pt x="127" y="144"/>
                      <a:pt x="124" y="142"/>
                    </a:cubicBezTo>
                    <a:lnTo>
                      <a:pt x="4" y="19"/>
                    </a:lnTo>
                    <a:cubicBezTo>
                      <a:pt x="0" y="15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lnTo>
                      <a:pt x="140" y="126"/>
                    </a:lnTo>
                    <a:cubicBezTo>
                      <a:pt x="144" y="131"/>
                      <a:pt x="144" y="137"/>
                      <a:pt x="140" y="142"/>
                    </a:cubicBezTo>
                    <a:cubicBezTo>
                      <a:pt x="138" y="144"/>
                      <a:pt x="135" y="145"/>
                      <a:pt x="132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45">
                <a:extLst>
                  <a:ext uri="{FF2B5EF4-FFF2-40B4-BE49-F238E27FC236}">
                    <a16:creationId xmlns:a16="http://schemas.microsoft.com/office/drawing/2014/main" id="{148DAEE7-87DF-537B-36B8-F768393EE4B1}"/>
                  </a:ext>
                </a:extLst>
              </p:cNvPr>
              <p:cNvSpPr/>
              <p:nvPr/>
            </p:nvSpPr>
            <p:spPr>
              <a:xfrm>
                <a:off x="6845328" y="4722101"/>
                <a:ext cx="49826" cy="801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2" extrusionOk="0">
                    <a:moveTo>
                      <a:pt x="87" y="161"/>
                    </a:moveTo>
                    <a:cubicBezTo>
                      <a:pt x="83" y="161"/>
                      <a:pt x="79" y="159"/>
                      <a:pt x="77" y="156"/>
                    </a:cubicBezTo>
                    <a:lnTo>
                      <a:pt x="3" y="18"/>
                    </a:lnTo>
                    <a:cubicBezTo>
                      <a:pt x="0" y="13"/>
                      <a:pt x="2" y="6"/>
                      <a:pt x="7" y="3"/>
                    </a:cubicBezTo>
                    <a:cubicBezTo>
                      <a:pt x="12" y="0"/>
                      <a:pt x="19" y="2"/>
                      <a:pt x="22" y="8"/>
                    </a:cubicBezTo>
                    <a:lnTo>
                      <a:pt x="96" y="145"/>
                    </a:lnTo>
                    <a:cubicBezTo>
                      <a:pt x="99" y="150"/>
                      <a:pt x="97" y="157"/>
                      <a:pt x="92" y="160"/>
                    </a:cubicBezTo>
                    <a:cubicBezTo>
                      <a:pt x="90" y="161"/>
                      <a:pt x="89" y="161"/>
                      <a:pt x="87" y="1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45">
                <a:extLst>
                  <a:ext uri="{FF2B5EF4-FFF2-40B4-BE49-F238E27FC236}">
                    <a16:creationId xmlns:a16="http://schemas.microsoft.com/office/drawing/2014/main" id="{0F3444F4-D1C5-4315-5C21-194B6C3F25CB}"/>
                  </a:ext>
                </a:extLst>
              </p:cNvPr>
              <p:cNvSpPr/>
              <p:nvPr/>
            </p:nvSpPr>
            <p:spPr>
              <a:xfrm>
                <a:off x="6888655" y="4724267"/>
                <a:ext cx="25996" cy="69323"/>
              </a:xfrm>
              <a:custGeom>
                <a:avLst/>
                <a:gdLst/>
                <a:ahLst/>
                <a:cxnLst/>
                <a:rect l="l" t="t" r="r" b="b"/>
                <a:pathLst>
                  <a:path w="52" h="140" extrusionOk="0">
                    <a:moveTo>
                      <a:pt x="39" y="139"/>
                    </a:moveTo>
                    <a:cubicBezTo>
                      <a:pt x="34" y="139"/>
                      <a:pt x="29" y="136"/>
                      <a:pt x="28" y="131"/>
                    </a:cubicBezTo>
                    <a:lnTo>
                      <a:pt x="1" y="15"/>
                    </a:lnTo>
                    <a:cubicBezTo>
                      <a:pt x="0" y="9"/>
                      <a:pt x="4" y="3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lnTo>
                      <a:pt x="49" y="126"/>
                    </a:lnTo>
                    <a:cubicBezTo>
                      <a:pt x="51" y="132"/>
                      <a:pt x="47" y="137"/>
                      <a:pt x="41" y="139"/>
                    </a:cubicBezTo>
                    <a:cubicBezTo>
                      <a:pt x="40" y="139"/>
                      <a:pt x="40" y="139"/>
                      <a:pt x="39" y="1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45">
                <a:extLst>
                  <a:ext uri="{FF2B5EF4-FFF2-40B4-BE49-F238E27FC236}">
                    <a16:creationId xmlns:a16="http://schemas.microsoft.com/office/drawing/2014/main" id="{523E0BB4-4543-F092-CA77-B5D79B6B8EF3}"/>
                  </a:ext>
                </a:extLst>
              </p:cNvPr>
              <p:cNvSpPr/>
              <p:nvPr/>
            </p:nvSpPr>
            <p:spPr>
              <a:xfrm>
                <a:off x="6611359" y="4312660"/>
                <a:ext cx="43328" cy="275126"/>
              </a:xfrm>
              <a:custGeom>
                <a:avLst/>
                <a:gdLst/>
                <a:ahLst/>
                <a:cxnLst/>
                <a:rect l="l" t="t" r="r" b="b"/>
                <a:pathLst>
                  <a:path w="89" h="562" extrusionOk="0">
                    <a:moveTo>
                      <a:pt x="73" y="561"/>
                    </a:moveTo>
                    <a:cubicBezTo>
                      <a:pt x="68" y="561"/>
                      <a:pt x="64" y="558"/>
                      <a:pt x="63" y="554"/>
                    </a:cubicBezTo>
                    <a:cubicBezTo>
                      <a:pt x="0" y="380"/>
                      <a:pt x="1" y="181"/>
                      <a:pt x="66" y="8"/>
                    </a:cubicBezTo>
                    <a:cubicBezTo>
                      <a:pt x="68" y="3"/>
                      <a:pt x="74" y="0"/>
                      <a:pt x="80" y="2"/>
                    </a:cubicBezTo>
                    <a:cubicBezTo>
                      <a:pt x="85" y="4"/>
                      <a:pt x="88" y="10"/>
                      <a:pt x="86" y="16"/>
                    </a:cubicBezTo>
                    <a:cubicBezTo>
                      <a:pt x="24" y="184"/>
                      <a:pt x="22" y="377"/>
                      <a:pt x="83" y="546"/>
                    </a:cubicBezTo>
                    <a:cubicBezTo>
                      <a:pt x="85" y="552"/>
                      <a:pt x="82" y="558"/>
                      <a:pt x="77" y="560"/>
                    </a:cubicBezTo>
                    <a:cubicBezTo>
                      <a:pt x="75" y="561"/>
                      <a:pt x="74" y="561"/>
                      <a:pt x="73" y="5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45">
                <a:extLst>
                  <a:ext uri="{FF2B5EF4-FFF2-40B4-BE49-F238E27FC236}">
                    <a16:creationId xmlns:a16="http://schemas.microsoft.com/office/drawing/2014/main" id="{589F5D00-8014-8948-C9FC-E713DAA4CC8A}"/>
                  </a:ext>
                </a:extLst>
              </p:cNvPr>
              <p:cNvSpPr/>
              <p:nvPr/>
            </p:nvSpPr>
            <p:spPr>
              <a:xfrm>
                <a:off x="6927650" y="5090381"/>
                <a:ext cx="71490" cy="16897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42" extrusionOk="0">
                    <a:moveTo>
                      <a:pt x="12" y="341"/>
                    </a:moveTo>
                    <a:cubicBezTo>
                      <a:pt x="11" y="341"/>
                      <a:pt x="10" y="341"/>
                      <a:pt x="8" y="340"/>
                    </a:cubicBezTo>
                    <a:cubicBezTo>
                      <a:pt x="3" y="338"/>
                      <a:pt x="0" y="332"/>
                      <a:pt x="2" y="326"/>
                    </a:cubicBezTo>
                    <a:lnTo>
                      <a:pt x="123" y="9"/>
                    </a:lnTo>
                    <a:cubicBezTo>
                      <a:pt x="125" y="3"/>
                      <a:pt x="131" y="0"/>
                      <a:pt x="137" y="3"/>
                    </a:cubicBezTo>
                    <a:cubicBezTo>
                      <a:pt x="143" y="5"/>
                      <a:pt x="145" y="11"/>
                      <a:pt x="143" y="17"/>
                    </a:cubicBezTo>
                    <a:lnTo>
                      <a:pt x="22" y="334"/>
                    </a:lnTo>
                    <a:cubicBezTo>
                      <a:pt x="21" y="338"/>
                      <a:pt x="17" y="341"/>
                      <a:pt x="12" y="3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45">
                <a:extLst>
                  <a:ext uri="{FF2B5EF4-FFF2-40B4-BE49-F238E27FC236}">
                    <a16:creationId xmlns:a16="http://schemas.microsoft.com/office/drawing/2014/main" id="{67F84C79-D339-D9F6-AB9B-8DEFC2932DA2}"/>
                  </a:ext>
                </a:extLst>
              </p:cNvPr>
              <p:cNvSpPr/>
              <p:nvPr/>
            </p:nvSpPr>
            <p:spPr>
              <a:xfrm>
                <a:off x="6955813" y="5055720"/>
                <a:ext cx="116984" cy="307622"/>
              </a:xfrm>
              <a:custGeom>
                <a:avLst/>
                <a:gdLst/>
                <a:ahLst/>
                <a:cxnLst/>
                <a:rect l="l" t="t" r="r" b="b"/>
                <a:pathLst>
                  <a:path w="237" h="625" extrusionOk="0">
                    <a:moveTo>
                      <a:pt x="13" y="624"/>
                    </a:moveTo>
                    <a:cubicBezTo>
                      <a:pt x="12" y="624"/>
                      <a:pt x="10" y="624"/>
                      <a:pt x="9" y="623"/>
                    </a:cubicBezTo>
                    <a:cubicBezTo>
                      <a:pt x="3" y="621"/>
                      <a:pt x="0" y="615"/>
                      <a:pt x="2" y="609"/>
                    </a:cubicBezTo>
                    <a:lnTo>
                      <a:pt x="213" y="9"/>
                    </a:lnTo>
                    <a:cubicBezTo>
                      <a:pt x="215" y="3"/>
                      <a:pt x="221" y="0"/>
                      <a:pt x="227" y="2"/>
                    </a:cubicBezTo>
                    <a:cubicBezTo>
                      <a:pt x="233" y="4"/>
                      <a:pt x="236" y="10"/>
                      <a:pt x="234" y="16"/>
                    </a:cubicBezTo>
                    <a:lnTo>
                      <a:pt x="23" y="617"/>
                    </a:lnTo>
                    <a:cubicBezTo>
                      <a:pt x="22" y="621"/>
                      <a:pt x="17" y="624"/>
                      <a:pt x="13" y="6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" name="Google Shape;1622;p45">
            <a:extLst>
              <a:ext uri="{FF2B5EF4-FFF2-40B4-BE49-F238E27FC236}">
                <a16:creationId xmlns:a16="http://schemas.microsoft.com/office/drawing/2014/main" id="{887C8976-2C8D-85B8-DA62-AF6A81D5A6E3}"/>
              </a:ext>
            </a:extLst>
          </p:cNvPr>
          <p:cNvSpPr txBox="1">
            <a:spLocks/>
          </p:cNvSpPr>
          <p:nvPr/>
        </p:nvSpPr>
        <p:spPr>
          <a:xfrm>
            <a:off x="1878926" y="2702877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ctr"/>
            <a:r>
              <a:rPr lang="fr-CH" sz="1800" dirty="0"/>
              <a:t>Organisation</a:t>
            </a:r>
          </a:p>
        </p:txBody>
      </p:sp>
      <p:sp>
        <p:nvSpPr>
          <p:cNvPr id="30" name="Google Shape;1623;p45">
            <a:extLst>
              <a:ext uri="{FF2B5EF4-FFF2-40B4-BE49-F238E27FC236}">
                <a16:creationId xmlns:a16="http://schemas.microsoft.com/office/drawing/2014/main" id="{A8B95DA9-BCCA-A9F3-FBCC-2079B7A9F0FA}"/>
              </a:ext>
            </a:extLst>
          </p:cNvPr>
          <p:cNvSpPr txBox="1">
            <a:spLocks/>
          </p:cNvSpPr>
          <p:nvPr/>
        </p:nvSpPr>
        <p:spPr>
          <a:xfrm>
            <a:off x="5213686" y="2250636"/>
            <a:ext cx="216436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/>
            <a:r>
              <a:rPr lang="fr-CH" dirty="0"/>
              <a:t>L’après-midi</a:t>
            </a:r>
          </a:p>
        </p:txBody>
      </p:sp>
      <p:sp>
        <p:nvSpPr>
          <p:cNvPr id="31" name="Google Shape;1622;p45">
            <a:extLst>
              <a:ext uri="{FF2B5EF4-FFF2-40B4-BE49-F238E27FC236}">
                <a16:creationId xmlns:a16="http://schemas.microsoft.com/office/drawing/2014/main" id="{E68A9958-0D0F-3987-0E66-A84A09A94C23}"/>
              </a:ext>
            </a:extLst>
          </p:cNvPr>
          <p:cNvSpPr txBox="1">
            <a:spLocks/>
          </p:cNvSpPr>
          <p:nvPr/>
        </p:nvSpPr>
        <p:spPr>
          <a:xfrm>
            <a:off x="5302866" y="2703043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ctr"/>
            <a:r>
              <a:rPr lang="fr-CH" sz="1800" dirty="0"/>
              <a:t>Cours normaux</a:t>
            </a:r>
          </a:p>
        </p:txBody>
      </p:sp>
      <p:sp>
        <p:nvSpPr>
          <p:cNvPr id="3" name="Google Shape;1622;p45">
            <a:extLst>
              <a:ext uri="{FF2B5EF4-FFF2-40B4-BE49-F238E27FC236}">
                <a16:creationId xmlns:a16="http://schemas.microsoft.com/office/drawing/2014/main" id="{36CC8437-2CD9-69AC-2D8C-4E0903D1463A}"/>
              </a:ext>
            </a:extLst>
          </p:cNvPr>
          <p:cNvSpPr txBox="1">
            <a:spLocks/>
          </p:cNvSpPr>
          <p:nvPr/>
        </p:nvSpPr>
        <p:spPr>
          <a:xfrm>
            <a:off x="1178767" y="3651551"/>
            <a:ext cx="3338734" cy="72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algn="ctr"/>
            <a:r>
              <a:rPr lang="fr-FR" sz="1200" dirty="0"/>
              <a:t>10h : Discours de la directrice</a:t>
            </a:r>
          </a:p>
          <a:p>
            <a:pPr algn="ctr"/>
            <a:r>
              <a:rPr lang="fr-FR" sz="1200" dirty="0"/>
              <a:t>10h10 à 10h25 : récréation</a:t>
            </a:r>
          </a:p>
          <a:p>
            <a:pPr algn="ctr"/>
            <a:r>
              <a:rPr lang="fr-FR" sz="1200" dirty="0"/>
              <a:t>12h05 : Pause de midi</a:t>
            </a:r>
          </a:p>
        </p:txBody>
      </p:sp>
      <p:sp>
        <p:nvSpPr>
          <p:cNvPr id="4" name="Google Shape;1622;p45">
            <a:extLst>
              <a:ext uri="{FF2B5EF4-FFF2-40B4-BE49-F238E27FC236}">
                <a16:creationId xmlns:a16="http://schemas.microsoft.com/office/drawing/2014/main" id="{26B15AB8-BC5E-8835-8DBA-688CD1780026}"/>
              </a:ext>
            </a:extLst>
          </p:cNvPr>
          <p:cNvSpPr txBox="1">
            <a:spLocks/>
          </p:cNvSpPr>
          <p:nvPr/>
        </p:nvSpPr>
        <p:spPr>
          <a:xfrm>
            <a:off x="4626499" y="3568005"/>
            <a:ext cx="3338734" cy="72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algn="ctr"/>
            <a:r>
              <a:rPr lang="fr-FR" sz="1100" dirty="0"/>
              <a:t>13h45 à 15h25 : Mme Garcia</a:t>
            </a:r>
          </a:p>
          <a:p>
            <a:pPr algn="ctr"/>
            <a:r>
              <a:rPr lang="fr-FR" sz="1100" dirty="0"/>
              <a:t>15h30 – 16h15 : Avec moi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A726CB-4019-DDCB-9C5C-0AE7CAA6C21A}"/>
              </a:ext>
            </a:extLst>
          </p:cNvPr>
          <p:cNvCxnSpPr/>
          <p:nvPr/>
        </p:nvCxnSpPr>
        <p:spPr>
          <a:xfrm>
            <a:off x="4628843" y="1900379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43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629247" y="590577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888550" y="1915100"/>
            <a:ext cx="432787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1031771" y="819643"/>
            <a:ext cx="11274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174" name="Google Shape;1174;p39"/>
          <p:cNvSpPr txBox="1">
            <a:spLocks noGrp="1"/>
          </p:cNvSpPr>
          <p:nvPr>
            <p:ph type="subTitle" idx="1"/>
          </p:nvPr>
        </p:nvSpPr>
        <p:spPr>
          <a:xfrm>
            <a:off x="888550" y="2709675"/>
            <a:ext cx="3345806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On continue!</a:t>
            </a:r>
            <a:endParaRPr dirty="0"/>
          </a:p>
        </p:txBody>
      </p:sp>
      <p:grpSp>
        <p:nvGrpSpPr>
          <p:cNvPr id="1175" name="Google Shape;1175;p39"/>
          <p:cNvGrpSpPr/>
          <p:nvPr/>
        </p:nvGrpSpPr>
        <p:grpSpPr>
          <a:xfrm>
            <a:off x="5237059" y="450501"/>
            <a:ext cx="3686080" cy="4109021"/>
            <a:chOff x="5237059" y="450501"/>
            <a:chExt cx="3686080" cy="4109021"/>
          </a:xfrm>
        </p:grpSpPr>
        <p:grpSp>
          <p:nvGrpSpPr>
            <p:cNvPr id="1176" name="Google Shape;1176;p39"/>
            <p:cNvGrpSpPr/>
            <p:nvPr/>
          </p:nvGrpSpPr>
          <p:grpSpPr>
            <a:xfrm>
              <a:off x="5237059" y="450501"/>
              <a:ext cx="3686080" cy="4109021"/>
              <a:chOff x="5237059" y="450501"/>
              <a:chExt cx="3686080" cy="4109021"/>
            </a:xfrm>
          </p:grpSpPr>
          <p:grpSp>
            <p:nvGrpSpPr>
              <p:cNvPr id="1177" name="Google Shape;1177;p39"/>
              <p:cNvGrpSpPr/>
              <p:nvPr/>
            </p:nvGrpSpPr>
            <p:grpSpPr>
              <a:xfrm>
                <a:off x="5237059" y="1581600"/>
                <a:ext cx="3081925" cy="2977923"/>
                <a:chOff x="5237059" y="1581600"/>
                <a:chExt cx="3081925" cy="2977923"/>
              </a:xfrm>
            </p:grpSpPr>
            <p:grpSp>
              <p:nvGrpSpPr>
                <p:cNvPr id="1178" name="Google Shape;1178;p39"/>
                <p:cNvGrpSpPr/>
                <p:nvPr/>
              </p:nvGrpSpPr>
              <p:grpSpPr>
                <a:xfrm>
                  <a:off x="5864177" y="1581600"/>
                  <a:ext cx="2454801" cy="2977923"/>
                  <a:chOff x="5685977" y="1581600"/>
                  <a:chExt cx="2454801" cy="2977923"/>
                </a:xfrm>
              </p:grpSpPr>
              <p:sp>
                <p:nvSpPr>
                  <p:cNvPr id="1179" name="Google Shape;1179;p39"/>
                  <p:cNvSpPr/>
                  <p:nvPr/>
                </p:nvSpPr>
                <p:spPr>
                  <a:xfrm>
                    <a:off x="7470067" y="2832460"/>
                    <a:ext cx="670711" cy="1267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" h="1665" extrusionOk="0">
                        <a:moveTo>
                          <a:pt x="838" y="430"/>
                        </a:moveTo>
                        <a:cubicBezTo>
                          <a:pt x="883" y="595"/>
                          <a:pt x="864" y="773"/>
                          <a:pt x="813" y="936"/>
                        </a:cubicBezTo>
                        <a:cubicBezTo>
                          <a:pt x="752" y="1128"/>
                          <a:pt x="646" y="1307"/>
                          <a:pt x="496" y="1440"/>
                        </a:cubicBezTo>
                        <a:cubicBezTo>
                          <a:pt x="359" y="1563"/>
                          <a:pt x="183" y="1646"/>
                          <a:pt x="0" y="1664"/>
                        </a:cubicBezTo>
                        <a:lnTo>
                          <a:pt x="13" y="1439"/>
                        </a:lnTo>
                        <a:cubicBezTo>
                          <a:pt x="203" y="1408"/>
                          <a:pt x="380" y="1298"/>
                          <a:pt x="493" y="1141"/>
                        </a:cubicBezTo>
                        <a:cubicBezTo>
                          <a:pt x="614" y="971"/>
                          <a:pt x="658" y="748"/>
                          <a:pt x="610" y="544"/>
                        </a:cubicBezTo>
                        <a:cubicBezTo>
                          <a:pt x="594" y="477"/>
                          <a:pt x="567" y="410"/>
                          <a:pt x="515" y="365"/>
                        </a:cubicBezTo>
                        <a:cubicBezTo>
                          <a:pt x="464" y="319"/>
                          <a:pt x="384" y="301"/>
                          <a:pt x="325" y="337"/>
                        </a:cubicBezTo>
                        <a:cubicBezTo>
                          <a:pt x="289" y="359"/>
                          <a:pt x="267" y="396"/>
                          <a:pt x="245" y="431"/>
                        </a:cubicBezTo>
                        <a:cubicBezTo>
                          <a:pt x="222" y="467"/>
                          <a:pt x="198" y="503"/>
                          <a:pt x="160" y="522"/>
                        </a:cubicBezTo>
                        <a:cubicBezTo>
                          <a:pt x="131" y="537"/>
                          <a:pt x="91" y="535"/>
                          <a:pt x="66" y="514"/>
                        </a:cubicBezTo>
                        <a:lnTo>
                          <a:pt x="88" y="138"/>
                        </a:lnTo>
                        <a:cubicBezTo>
                          <a:pt x="195" y="30"/>
                          <a:pt x="372" y="0"/>
                          <a:pt x="517" y="54"/>
                        </a:cubicBezTo>
                        <a:cubicBezTo>
                          <a:pt x="677" y="115"/>
                          <a:pt x="793" y="265"/>
                          <a:pt x="838" y="43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0" name="Google Shape;1180;p39"/>
                  <p:cNvSpPr/>
                  <p:nvPr/>
                </p:nvSpPr>
                <p:spPr>
                  <a:xfrm>
                    <a:off x="5689332" y="2711734"/>
                    <a:ext cx="1861214" cy="18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2429" extrusionOk="0">
                        <a:moveTo>
                          <a:pt x="2430" y="295"/>
                        </a:moveTo>
                        <a:lnTo>
                          <a:pt x="2408" y="671"/>
                        </a:lnTo>
                        <a:lnTo>
                          <a:pt x="2355" y="1596"/>
                        </a:lnTo>
                        <a:lnTo>
                          <a:pt x="2342" y="1821"/>
                        </a:lnTo>
                        <a:lnTo>
                          <a:pt x="2337" y="1909"/>
                        </a:lnTo>
                        <a:cubicBezTo>
                          <a:pt x="2327" y="2083"/>
                          <a:pt x="2215" y="2238"/>
                          <a:pt x="2046" y="2307"/>
                        </a:cubicBezTo>
                        <a:cubicBezTo>
                          <a:pt x="1882" y="2373"/>
                          <a:pt x="1625" y="2428"/>
                          <a:pt x="1223" y="2428"/>
                        </a:cubicBezTo>
                        <a:cubicBezTo>
                          <a:pt x="821" y="2428"/>
                          <a:pt x="564" y="2373"/>
                          <a:pt x="401" y="2307"/>
                        </a:cubicBezTo>
                        <a:cubicBezTo>
                          <a:pt x="231" y="2238"/>
                          <a:pt x="120" y="2083"/>
                          <a:pt x="110" y="1909"/>
                        </a:cubicBezTo>
                        <a:lnTo>
                          <a:pt x="0" y="0"/>
                        </a:lnTo>
                        <a:cubicBezTo>
                          <a:pt x="0" y="117"/>
                          <a:pt x="548" y="212"/>
                          <a:pt x="1223" y="212"/>
                        </a:cubicBezTo>
                        <a:cubicBezTo>
                          <a:pt x="1899" y="212"/>
                          <a:pt x="2447" y="117"/>
                          <a:pt x="2447" y="0"/>
                        </a:cubicBezTo>
                        <a:lnTo>
                          <a:pt x="2430" y="29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1" name="Google Shape;1181;p39"/>
                  <p:cNvSpPr/>
                  <p:nvPr/>
                </p:nvSpPr>
                <p:spPr>
                  <a:xfrm>
                    <a:off x="5689332" y="2550765"/>
                    <a:ext cx="1861214" cy="325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426" extrusionOk="0">
                        <a:moveTo>
                          <a:pt x="1223" y="0"/>
                        </a:moveTo>
                        <a:cubicBezTo>
                          <a:pt x="1899" y="0"/>
                          <a:pt x="2447" y="95"/>
                          <a:pt x="2447" y="213"/>
                        </a:cubicBezTo>
                        <a:cubicBezTo>
                          <a:pt x="2447" y="330"/>
                          <a:pt x="1899" y="425"/>
                          <a:pt x="1223" y="425"/>
                        </a:cubicBezTo>
                        <a:cubicBezTo>
                          <a:pt x="548" y="425"/>
                          <a:pt x="0" y="330"/>
                          <a:pt x="0" y="213"/>
                        </a:cubicBezTo>
                        <a:cubicBezTo>
                          <a:pt x="0" y="95"/>
                          <a:pt x="548" y="0"/>
                          <a:pt x="1223" y="0"/>
                        </a:cubicBezTo>
                        <a:close/>
                        <a:moveTo>
                          <a:pt x="2334" y="203"/>
                        </a:moveTo>
                        <a:cubicBezTo>
                          <a:pt x="2334" y="127"/>
                          <a:pt x="1837" y="65"/>
                          <a:pt x="1223" y="65"/>
                        </a:cubicBezTo>
                        <a:cubicBezTo>
                          <a:pt x="610" y="65"/>
                          <a:pt x="112" y="127"/>
                          <a:pt x="112" y="203"/>
                        </a:cubicBezTo>
                        <a:cubicBezTo>
                          <a:pt x="112" y="280"/>
                          <a:pt x="610" y="342"/>
                          <a:pt x="1223" y="342"/>
                        </a:cubicBezTo>
                        <a:cubicBezTo>
                          <a:pt x="1837" y="342"/>
                          <a:pt x="2334" y="280"/>
                          <a:pt x="2334" y="20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2" name="Google Shape;1182;p39"/>
                  <p:cNvSpPr/>
                  <p:nvPr/>
                </p:nvSpPr>
                <p:spPr>
                  <a:xfrm>
                    <a:off x="5776524" y="2597714"/>
                    <a:ext cx="1690197" cy="211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3" h="278" extrusionOk="0">
                        <a:moveTo>
                          <a:pt x="1111" y="0"/>
                        </a:moveTo>
                        <a:cubicBezTo>
                          <a:pt x="1725" y="0"/>
                          <a:pt x="2222" y="62"/>
                          <a:pt x="2222" y="138"/>
                        </a:cubicBezTo>
                        <a:cubicBezTo>
                          <a:pt x="2222" y="215"/>
                          <a:pt x="1725" y="277"/>
                          <a:pt x="1111" y="277"/>
                        </a:cubicBezTo>
                        <a:cubicBezTo>
                          <a:pt x="498" y="277"/>
                          <a:pt x="0" y="215"/>
                          <a:pt x="0" y="138"/>
                        </a:cubicBezTo>
                        <a:cubicBezTo>
                          <a:pt x="0" y="62"/>
                          <a:pt x="498" y="0"/>
                          <a:pt x="1111" y="0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3" name="Google Shape;1183;p39"/>
                  <p:cNvSpPr/>
                  <p:nvPr/>
                </p:nvSpPr>
                <p:spPr>
                  <a:xfrm>
                    <a:off x="5742989" y="2758683"/>
                    <a:ext cx="1753908" cy="244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7" h="321" extrusionOk="0">
                        <a:moveTo>
                          <a:pt x="1046" y="171"/>
                        </a:moveTo>
                        <a:cubicBezTo>
                          <a:pt x="374" y="171"/>
                          <a:pt x="15" y="30"/>
                          <a:pt x="10" y="28"/>
                        </a:cubicBezTo>
                        <a:cubicBezTo>
                          <a:pt x="3" y="25"/>
                          <a:pt x="0" y="17"/>
                          <a:pt x="2" y="10"/>
                        </a:cubicBezTo>
                        <a:cubicBezTo>
                          <a:pt x="5" y="3"/>
                          <a:pt x="13" y="0"/>
                          <a:pt x="20" y="3"/>
                        </a:cubicBezTo>
                        <a:cubicBezTo>
                          <a:pt x="28" y="6"/>
                          <a:pt x="827" y="320"/>
                          <a:pt x="2289" y="2"/>
                        </a:cubicBezTo>
                        <a:cubicBezTo>
                          <a:pt x="2296" y="1"/>
                          <a:pt x="2303" y="5"/>
                          <a:pt x="2305" y="13"/>
                        </a:cubicBezTo>
                        <a:cubicBezTo>
                          <a:pt x="2306" y="20"/>
                          <a:pt x="2302" y="27"/>
                          <a:pt x="2294" y="29"/>
                        </a:cubicBezTo>
                        <a:cubicBezTo>
                          <a:pt x="1802" y="136"/>
                          <a:pt x="1385" y="171"/>
                          <a:pt x="1046" y="17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4" name="Google Shape;1184;p39"/>
                  <p:cNvSpPr/>
                  <p:nvPr/>
                </p:nvSpPr>
                <p:spPr>
                  <a:xfrm>
                    <a:off x="7429825" y="2949834"/>
                    <a:ext cx="93899" cy="231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306" extrusionOk="0">
                        <a:moveTo>
                          <a:pt x="73" y="305"/>
                        </a:moveTo>
                        <a:cubicBezTo>
                          <a:pt x="68" y="305"/>
                          <a:pt x="62" y="302"/>
                          <a:pt x="61" y="296"/>
                        </a:cubicBezTo>
                        <a:cubicBezTo>
                          <a:pt x="0" y="107"/>
                          <a:pt x="94" y="9"/>
                          <a:pt x="98" y="5"/>
                        </a:cubicBezTo>
                        <a:cubicBezTo>
                          <a:pt x="104" y="0"/>
                          <a:pt x="112" y="0"/>
                          <a:pt x="118" y="5"/>
                        </a:cubicBezTo>
                        <a:cubicBezTo>
                          <a:pt x="123" y="10"/>
                          <a:pt x="123" y="19"/>
                          <a:pt x="118" y="24"/>
                        </a:cubicBezTo>
                        <a:cubicBezTo>
                          <a:pt x="114" y="28"/>
                          <a:pt x="31" y="115"/>
                          <a:pt x="86" y="288"/>
                        </a:cubicBezTo>
                        <a:cubicBezTo>
                          <a:pt x="89" y="295"/>
                          <a:pt x="85" y="302"/>
                          <a:pt x="78" y="305"/>
                        </a:cubicBezTo>
                        <a:cubicBezTo>
                          <a:pt x="76" y="305"/>
                          <a:pt x="75" y="305"/>
                          <a:pt x="73" y="3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5" name="Google Shape;1185;p39"/>
                  <p:cNvSpPr/>
                  <p:nvPr/>
                </p:nvSpPr>
                <p:spPr>
                  <a:xfrm>
                    <a:off x="7382875" y="3908940"/>
                    <a:ext cx="73778" cy="197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" h="259" extrusionOk="0">
                        <a:moveTo>
                          <a:pt x="83" y="258"/>
                        </a:moveTo>
                        <a:cubicBezTo>
                          <a:pt x="78" y="258"/>
                          <a:pt x="73" y="256"/>
                          <a:pt x="71" y="251"/>
                        </a:cubicBezTo>
                        <a:cubicBezTo>
                          <a:pt x="0" y="107"/>
                          <a:pt x="69" y="11"/>
                          <a:pt x="72" y="7"/>
                        </a:cubicBezTo>
                        <a:cubicBezTo>
                          <a:pt x="77" y="2"/>
                          <a:pt x="85" y="0"/>
                          <a:pt x="91" y="5"/>
                        </a:cubicBezTo>
                        <a:cubicBezTo>
                          <a:pt x="97" y="9"/>
                          <a:pt x="98" y="18"/>
                          <a:pt x="94" y="24"/>
                        </a:cubicBezTo>
                        <a:cubicBezTo>
                          <a:pt x="91" y="27"/>
                          <a:pt x="32" y="110"/>
                          <a:pt x="95" y="239"/>
                        </a:cubicBezTo>
                        <a:cubicBezTo>
                          <a:pt x="98" y="246"/>
                          <a:pt x="96" y="254"/>
                          <a:pt x="89" y="257"/>
                        </a:cubicBezTo>
                        <a:cubicBezTo>
                          <a:pt x="87" y="258"/>
                          <a:pt x="85" y="258"/>
                          <a:pt x="83" y="25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6" name="Google Shape;1186;p39"/>
                  <p:cNvSpPr/>
                  <p:nvPr/>
                </p:nvSpPr>
                <p:spPr>
                  <a:xfrm>
                    <a:off x="7768535" y="2919652"/>
                    <a:ext cx="325293" cy="419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" h="551" extrusionOk="0">
                        <a:moveTo>
                          <a:pt x="384" y="550"/>
                        </a:moveTo>
                        <a:cubicBezTo>
                          <a:pt x="384" y="550"/>
                          <a:pt x="383" y="550"/>
                          <a:pt x="383" y="549"/>
                        </a:cubicBezTo>
                        <a:cubicBezTo>
                          <a:pt x="376" y="549"/>
                          <a:pt x="370" y="543"/>
                          <a:pt x="370" y="535"/>
                        </a:cubicBezTo>
                        <a:cubicBezTo>
                          <a:pt x="398" y="100"/>
                          <a:pt x="28" y="31"/>
                          <a:pt x="12" y="28"/>
                        </a:cubicBezTo>
                        <a:cubicBezTo>
                          <a:pt x="5" y="27"/>
                          <a:pt x="0" y="20"/>
                          <a:pt x="1" y="13"/>
                        </a:cubicBezTo>
                        <a:cubicBezTo>
                          <a:pt x="2" y="5"/>
                          <a:pt x="9" y="0"/>
                          <a:pt x="16" y="1"/>
                        </a:cubicBezTo>
                        <a:cubicBezTo>
                          <a:pt x="21" y="2"/>
                          <a:pt x="427" y="77"/>
                          <a:pt x="397" y="537"/>
                        </a:cubicBezTo>
                        <a:cubicBezTo>
                          <a:pt x="397" y="544"/>
                          <a:pt x="391" y="550"/>
                          <a:pt x="384" y="55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7" name="Google Shape;1187;p39"/>
                  <p:cNvSpPr/>
                  <p:nvPr/>
                </p:nvSpPr>
                <p:spPr>
                  <a:xfrm>
                    <a:off x="5766462" y="3348902"/>
                    <a:ext cx="73778" cy="868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1142" extrusionOk="0">
                        <a:moveTo>
                          <a:pt x="82" y="1141"/>
                        </a:moveTo>
                        <a:cubicBezTo>
                          <a:pt x="75" y="1141"/>
                          <a:pt x="69" y="1136"/>
                          <a:pt x="68" y="1129"/>
                        </a:cubicBezTo>
                        <a:lnTo>
                          <a:pt x="0" y="15"/>
                        </a:lnTo>
                        <a:cubicBezTo>
                          <a:pt x="0" y="7"/>
                          <a:pt x="5" y="1"/>
                          <a:pt x="13" y="1"/>
                        </a:cubicBezTo>
                        <a:cubicBezTo>
                          <a:pt x="20" y="0"/>
                          <a:pt x="26" y="6"/>
                          <a:pt x="27" y="13"/>
                        </a:cubicBezTo>
                        <a:lnTo>
                          <a:pt x="95" y="1127"/>
                        </a:lnTo>
                        <a:cubicBezTo>
                          <a:pt x="96" y="1135"/>
                          <a:pt x="90" y="1141"/>
                          <a:pt x="82" y="11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8" name="Google Shape;1188;p39"/>
                  <p:cNvSpPr/>
                  <p:nvPr/>
                </p:nvSpPr>
                <p:spPr>
                  <a:xfrm>
                    <a:off x="7208490" y="1846526"/>
                    <a:ext cx="321939" cy="14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" h="188" extrusionOk="0">
                        <a:moveTo>
                          <a:pt x="412" y="157"/>
                        </a:moveTo>
                        <a:lnTo>
                          <a:pt x="403" y="187"/>
                        </a:lnTo>
                        <a:lnTo>
                          <a:pt x="0" y="60"/>
                        </a:lnTo>
                        <a:lnTo>
                          <a:pt x="19" y="0"/>
                        </a:lnTo>
                        <a:lnTo>
                          <a:pt x="422" y="126"/>
                        </a:lnTo>
                        <a:lnTo>
                          <a:pt x="412" y="15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9" name="Google Shape;1189;p39"/>
                  <p:cNvSpPr/>
                  <p:nvPr/>
                </p:nvSpPr>
                <p:spPr>
                  <a:xfrm>
                    <a:off x="7248733" y="1665436"/>
                    <a:ext cx="258223" cy="271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" h="355" extrusionOk="0">
                        <a:moveTo>
                          <a:pt x="337" y="354"/>
                        </a:moveTo>
                        <a:lnTo>
                          <a:pt x="0" y="248"/>
                        </a:lnTo>
                        <a:lnTo>
                          <a:pt x="211" y="25"/>
                        </a:lnTo>
                        <a:cubicBezTo>
                          <a:pt x="235" y="0"/>
                          <a:pt x="291" y="16"/>
                          <a:pt x="300" y="50"/>
                        </a:cubicBezTo>
                        <a:lnTo>
                          <a:pt x="337" y="354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0" name="Google Shape;1190;p39"/>
                  <p:cNvSpPr/>
                  <p:nvPr/>
                </p:nvSpPr>
                <p:spPr>
                  <a:xfrm>
                    <a:off x="6896611" y="1947132"/>
                    <a:ext cx="623760" cy="858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" h="1129" extrusionOk="0">
                        <a:moveTo>
                          <a:pt x="0" y="1128"/>
                        </a:moveTo>
                        <a:lnTo>
                          <a:pt x="353" y="0"/>
                        </a:lnTo>
                        <a:cubicBezTo>
                          <a:pt x="366" y="8"/>
                          <a:pt x="424" y="38"/>
                          <a:pt x="574" y="86"/>
                        </a:cubicBezTo>
                        <a:lnTo>
                          <a:pt x="582" y="88"/>
                        </a:lnTo>
                        <a:cubicBezTo>
                          <a:pt x="759" y="143"/>
                          <a:pt x="817" y="145"/>
                          <a:pt x="817" y="145"/>
                        </a:cubicBezTo>
                        <a:lnTo>
                          <a:pt x="821" y="146"/>
                        </a:lnTo>
                        <a:lnTo>
                          <a:pt x="528" y="1080"/>
                        </a:lnTo>
                        <a:cubicBezTo>
                          <a:pt x="396" y="1102"/>
                          <a:pt x="212" y="1119"/>
                          <a:pt x="0" y="112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1" name="Google Shape;1191;p39"/>
                  <p:cNvSpPr/>
                  <p:nvPr/>
                </p:nvSpPr>
                <p:spPr>
                  <a:xfrm>
                    <a:off x="7164895" y="1883416"/>
                    <a:ext cx="375599" cy="17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229" extrusionOk="0">
                        <a:moveTo>
                          <a:pt x="493" y="147"/>
                        </a:moveTo>
                        <a:lnTo>
                          <a:pt x="468" y="228"/>
                        </a:lnTo>
                        <a:lnTo>
                          <a:pt x="464" y="227"/>
                        </a:lnTo>
                        <a:cubicBezTo>
                          <a:pt x="464" y="227"/>
                          <a:pt x="406" y="225"/>
                          <a:pt x="229" y="170"/>
                        </a:cubicBezTo>
                        <a:lnTo>
                          <a:pt x="221" y="168"/>
                        </a:lnTo>
                        <a:cubicBezTo>
                          <a:pt x="71" y="120"/>
                          <a:pt x="13" y="90"/>
                          <a:pt x="0" y="82"/>
                        </a:cubicBezTo>
                        <a:lnTo>
                          <a:pt x="26" y="0"/>
                        </a:lnTo>
                        <a:lnTo>
                          <a:pt x="493" y="14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2" name="Google Shape;1192;p39"/>
                  <p:cNvSpPr/>
                  <p:nvPr/>
                </p:nvSpPr>
                <p:spPr>
                  <a:xfrm>
                    <a:off x="7195076" y="1880062"/>
                    <a:ext cx="328648" cy="117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" h="156" extrusionOk="0">
                        <a:moveTo>
                          <a:pt x="418" y="155"/>
                        </a:moveTo>
                        <a:cubicBezTo>
                          <a:pt x="416" y="155"/>
                          <a:pt x="415" y="155"/>
                          <a:pt x="414" y="155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422" y="129"/>
                        </a:lnTo>
                        <a:cubicBezTo>
                          <a:pt x="429" y="131"/>
                          <a:pt x="433" y="139"/>
                          <a:pt x="431" y="146"/>
                        </a:cubicBezTo>
                        <a:cubicBezTo>
                          <a:pt x="429" y="152"/>
                          <a:pt x="423" y="155"/>
                          <a:pt x="418" y="15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3" name="Google Shape;1193;p39"/>
                  <p:cNvSpPr/>
                  <p:nvPr/>
                </p:nvSpPr>
                <p:spPr>
                  <a:xfrm>
                    <a:off x="7235319" y="1843174"/>
                    <a:ext cx="278345" cy="103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136" extrusionOk="0">
                        <a:moveTo>
                          <a:pt x="352" y="135"/>
                        </a:moveTo>
                        <a:cubicBezTo>
                          <a:pt x="351" y="135"/>
                          <a:pt x="349" y="134"/>
                          <a:pt x="348" y="134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356" y="108"/>
                        </a:lnTo>
                        <a:cubicBezTo>
                          <a:pt x="363" y="110"/>
                          <a:pt x="367" y="118"/>
                          <a:pt x="365" y="125"/>
                        </a:cubicBezTo>
                        <a:cubicBezTo>
                          <a:pt x="363" y="131"/>
                          <a:pt x="358" y="135"/>
                          <a:pt x="352" y="13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4" name="Google Shape;1194;p39"/>
                  <p:cNvSpPr/>
                  <p:nvPr/>
                </p:nvSpPr>
                <p:spPr>
                  <a:xfrm>
                    <a:off x="7389582" y="1688912"/>
                    <a:ext cx="90545" cy="36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49" extrusionOk="0">
                        <a:moveTo>
                          <a:pt x="31" y="48"/>
                        </a:moveTo>
                        <a:cubicBezTo>
                          <a:pt x="25" y="48"/>
                          <a:pt x="19" y="47"/>
                          <a:pt x="12" y="47"/>
                        </a:cubicBezTo>
                        <a:cubicBezTo>
                          <a:pt x="5" y="46"/>
                          <a:pt x="0" y="39"/>
                          <a:pt x="0" y="32"/>
                        </a:cubicBezTo>
                        <a:cubicBezTo>
                          <a:pt x="1" y="24"/>
                          <a:pt x="8" y="19"/>
                          <a:pt x="15" y="20"/>
                        </a:cubicBezTo>
                        <a:cubicBezTo>
                          <a:pt x="46" y="23"/>
                          <a:pt x="75" y="17"/>
                          <a:pt x="96" y="4"/>
                        </a:cubicBezTo>
                        <a:cubicBezTo>
                          <a:pt x="102" y="0"/>
                          <a:pt x="111" y="2"/>
                          <a:pt x="115" y="8"/>
                        </a:cubicBezTo>
                        <a:cubicBezTo>
                          <a:pt x="119" y="14"/>
                          <a:pt x="117" y="23"/>
                          <a:pt x="110" y="27"/>
                        </a:cubicBezTo>
                        <a:cubicBezTo>
                          <a:pt x="89" y="40"/>
                          <a:pt x="61" y="48"/>
                          <a:pt x="31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5" name="Google Shape;1195;p39"/>
                  <p:cNvSpPr/>
                  <p:nvPr/>
                </p:nvSpPr>
                <p:spPr>
                  <a:xfrm>
                    <a:off x="7104531" y="2084627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177" extrusionOk="0">
                        <a:moveTo>
                          <a:pt x="482" y="176"/>
                        </a:moveTo>
                        <a:lnTo>
                          <a:pt x="482" y="176"/>
                        </a:lnTo>
                        <a:cubicBezTo>
                          <a:pt x="480" y="176"/>
                          <a:pt x="421" y="174"/>
                          <a:pt x="244" y="119"/>
                        </a:cubicBezTo>
                        <a:lnTo>
                          <a:pt x="236" y="116"/>
                        </a:lnTo>
                        <a:cubicBezTo>
                          <a:pt x="59" y="60"/>
                          <a:pt x="10" y="28"/>
                          <a:pt x="8" y="27"/>
                        </a:cubicBezTo>
                        <a:cubicBezTo>
                          <a:pt x="1" y="23"/>
                          <a:pt x="0" y="15"/>
                          <a:pt x="4" y="8"/>
                        </a:cubicBezTo>
                        <a:cubicBezTo>
                          <a:pt x="8" y="2"/>
                          <a:pt x="16" y="0"/>
                          <a:pt x="22" y="4"/>
                        </a:cubicBezTo>
                        <a:cubicBezTo>
                          <a:pt x="23" y="5"/>
                          <a:pt x="72" y="36"/>
                          <a:pt x="244" y="91"/>
                        </a:cubicBezTo>
                        <a:lnTo>
                          <a:pt x="252" y="93"/>
                        </a:lnTo>
                        <a:cubicBezTo>
                          <a:pt x="424" y="147"/>
                          <a:pt x="482" y="149"/>
                          <a:pt x="483" y="149"/>
                        </a:cubicBezTo>
                        <a:cubicBezTo>
                          <a:pt x="490" y="150"/>
                          <a:pt x="496" y="156"/>
                          <a:pt x="496" y="163"/>
                        </a:cubicBezTo>
                        <a:cubicBezTo>
                          <a:pt x="496" y="171"/>
                          <a:pt x="490" y="176"/>
                          <a:pt x="482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6" name="Google Shape;1196;p39"/>
                  <p:cNvSpPr/>
                  <p:nvPr/>
                </p:nvSpPr>
                <p:spPr>
                  <a:xfrm>
                    <a:off x="7124652" y="2020909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" h="177" extrusionOk="0">
                        <a:moveTo>
                          <a:pt x="483" y="176"/>
                        </a:moveTo>
                        <a:lnTo>
                          <a:pt x="483" y="176"/>
                        </a:lnTo>
                        <a:cubicBezTo>
                          <a:pt x="480" y="176"/>
                          <a:pt x="422" y="174"/>
                          <a:pt x="244" y="118"/>
                        </a:cubicBezTo>
                        <a:lnTo>
                          <a:pt x="237" y="116"/>
                        </a:lnTo>
                        <a:cubicBezTo>
                          <a:pt x="60" y="60"/>
                          <a:pt x="10" y="28"/>
                          <a:pt x="8" y="27"/>
                        </a:cubicBezTo>
                        <a:cubicBezTo>
                          <a:pt x="2" y="23"/>
                          <a:pt x="0" y="14"/>
                          <a:pt x="5" y="8"/>
                        </a:cubicBezTo>
                        <a:cubicBezTo>
                          <a:pt x="9" y="2"/>
                          <a:pt x="17" y="0"/>
                          <a:pt x="23" y="4"/>
                        </a:cubicBezTo>
                        <a:cubicBezTo>
                          <a:pt x="24" y="4"/>
                          <a:pt x="73" y="36"/>
                          <a:pt x="245" y="90"/>
                        </a:cubicBezTo>
                        <a:lnTo>
                          <a:pt x="253" y="93"/>
                        </a:lnTo>
                        <a:cubicBezTo>
                          <a:pt x="425" y="146"/>
                          <a:pt x="483" y="149"/>
                          <a:pt x="484" y="149"/>
                        </a:cubicBezTo>
                        <a:cubicBezTo>
                          <a:pt x="491" y="149"/>
                          <a:pt x="497" y="155"/>
                          <a:pt x="497" y="163"/>
                        </a:cubicBezTo>
                        <a:cubicBezTo>
                          <a:pt x="497" y="170"/>
                          <a:pt x="491" y="176"/>
                          <a:pt x="483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7" name="Google Shape;1197;p39"/>
                  <p:cNvSpPr/>
                  <p:nvPr/>
                </p:nvSpPr>
                <p:spPr>
                  <a:xfrm>
                    <a:off x="7003924" y="2195292"/>
                    <a:ext cx="345415" cy="603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794" extrusionOk="0">
                        <a:moveTo>
                          <a:pt x="0" y="793"/>
                        </a:moveTo>
                        <a:lnTo>
                          <a:pt x="228" y="63"/>
                        </a:lnTo>
                        <a:cubicBezTo>
                          <a:pt x="242" y="20"/>
                          <a:pt x="301" y="0"/>
                          <a:pt x="361" y="19"/>
                        </a:cubicBezTo>
                        <a:cubicBezTo>
                          <a:pt x="390" y="28"/>
                          <a:pt x="414" y="45"/>
                          <a:pt x="429" y="65"/>
                        </a:cubicBezTo>
                        <a:cubicBezTo>
                          <a:pt x="445" y="86"/>
                          <a:pt x="451" y="109"/>
                          <a:pt x="444" y="130"/>
                        </a:cubicBezTo>
                        <a:lnTo>
                          <a:pt x="244" y="772"/>
                        </a:lnTo>
                        <a:cubicBezTo>
                          <a:pt x="171" y="780"/>
                          <a:pt x="89" y="787"/>
                          <a:pt x="0" y="79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39"/>
                  <p:cNvSpPr/>
                  <p:nvPr/>
                </p:nvSpPr>
                <p:spPr>
                  <a:xfrm>
                    <a:off x="6571315" y="2034323"/>
                    <a:ext cx="368892" cy="774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" h="1019" extrusionOk="0">
                        <a:moveTo>
                          <a:pt x="64" y="1018"/>
                        </a:moveTo>
                        <a:cubicBezTo>
                          <a:pt x="43" y="1018"/>
                          <a:pt x="21" y="1018"/>
                          <a:pt x="0" y="1018"/>
                        </a:cubicBezTo>
                        <a:lnTo>
                          <a:pt x="7" y="16"/>
                        </a:lnTo>
                        <a:cubicBezTo>
                          <a:pt x="7" y="16"/>
                          <a:pt x="32" y="135"/>
                          <a:pt x="77" y="135"/>
                        </a:cubicBezTo>
                        <a:cubicBezTo>
                          <a:pt x="122" y="135"/>
                          <a:pt x="123" y="39"/>
                          <a:pt x="123" y="39"/>
                        </a:cubicBezTo>
                        <a:cubicBezTo>
                          <a:pt x="123" y="39"/>
                          <a:pt x="149" y="134"/>
                          <a:pt x="190" y="135"/>
                        </a:cubicBezTo>
                        <a:cubicBezTo>
                          <a:pt x="231" y="138"/>
                          <a:pt x="265" y="24"/>
                          <a:pt x="265" y="24"/>
                        </a:cubicBezTo>
                        <a:cubicBezTo>
                          <a:pt x="265" y="24"/>
                          <a:pt x="274" y="127"/>
                          <a:pt x="316" y="132"/>
                        </a:cubicBezTo>
                        <a:cubicBezTo>
                          <a:pt x="359" y="136"/>
                          <a:pt x="383" y="16"/>
                          <a:pt x="383" y="16"/>
                        </a:cubicBezTo>
                        <a:cubicBezTo>
                          <a:pt x="383" y="16"/>
                          <a:pt x="375" y="113"/>
                          <a:pt x="413" y="121"/>
                        </a:cubicBezTo>
                        <a:cubicBezTo>
                          <a:pt x="452" y="128"/>
                          <a:pt x="484" y="0"/>
                          <a:pt x="484" y="0"/>
                        </a:cubicBezTo>
                        <a:lnTo>
                          <a:pt x="484" y="1008"/>
                        </a:lnTo>
                        <a:cubicBezTo>
                          <a:pt x="354" y="1014"/>
                          <a:pt x="212" y="1018"/>
                          <a:pt x="64" y="1018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9" name="Google Shape;1199;p39"/>
                  <p:cNvSpPr/>
                  <p:nvPr/>
                </p:nvSpPr>
                <p:spPr>
                  <a:xfrm>
                    <a:off x="6692043" y="1665437"/>
                    <a:ext cx="160971" cy="160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" h="211" extrusionOk="0">
                        <a:moveTo>
                          <a:pt x="124" y="0"/>
                        </a:moveTo>
                        <a:lnTo>
                          <a:pt x="210" y="210"/>
                        </a:lnTo>
                        <a:lnTo>
                          <a:pt x="0" y="150"/>
                        </a:lnTo>
                        <a:lnTo>
                          <a:pt x="49" y="39"/>
                        </a:lnTo>
                        <a:lnTo>
                          <a:pt x="124" y="0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0" name="Google Shape;1200;p39"/>
                  <p:cNvSpPr/>
                  <p:nvPr/>
                </p:nvSpPr>
                <p:spPr>
                  <a:xfrm>
                    <a:off x="6578022" y="1779456"/>
                    <a:ext cx="362184" cy="358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474" extrusionOk="0">
                        <a:moveTo>
                          <a:pt x="363" y="60"/>
                        </a:moveTo>
                        <a:lnTo>
                          <a:pt x="477" y="335"/>
                        </a:lnTo>
                        <a:cubicBezTo>
                          <a:pt x="477" y="335"/>
                          <a:pt x="445" y="463"/>
                          <a:pt x="406" y="456"/>
                        </a:cubicBezTo>
                        <a:cubicBezTo>
                          <a:pt x="368" y="448"/>
                          <a:pt x="376" y="351"/>
                          <a:pt x="376" y="351"/>
                        </a:cubicBezTo>
                        <a:cubicBezTo>
                          <a:pt x="376" y="351"/>
                          <a:pt x="352" y="471"/>
                          <a:pt x="309" y="467"/>
                        </a:cubicBezTo>
                        <a:cubicBezTo>
                          <a:pt x="267" y="462"/>
                          <a:pt x="258" y="359"/>
                          <a:pt x="258" y="359"/>
                        </a:cubicBezTo>
                        <a:cubicBezTo>
                          <a:pt x="258" y="359"/>
                          <a:pt x="224" y="473"/>
                          <a:pt x="183" y="470"/>
                        </a:cubicBezTo>
                        <a:cubicBezTo>
                          <a:pt x="142" y="469"/>
                          <a:pt x="116" y="374"/>
                          <a:pt x="116" y="374"/>
                        </a:cubicBezTo>
                        <a:cubicBezTo>
                          <a:pt x="116" y="374"/>
                          <a:pt x="115" y="470"/>
                          <a:pt x="70" y="470"/>
                        </a:cubicBezTo>
                        <a:cubicBezTo>
                          <a:pt x="25" y="470"/>
                          <a:pt x="0" y="351"/>
                          <a:pt x="0" y="351"/>
                        </a:cubicBezTo>
                        <a:lnTo>
                          <a:pt x="153" y="0"/>
                        </a:lnTo>
                        <a:lnTo>
                          <a:pt x="363" y="60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39"/>
                  <p:cNvSpPr/>
                  <p:nvPr/>
                </p:nvSpPr>
                <p:spPr>
                  <a:xfrm>
                    <a:off x="6638386" y="2054444"/>
                    <a:ext cx="36888" cy="75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994" extrusionOk="0">
                        <a:moveTo>
                          <a:pt x="0" y="993"/>
                        </a:moveTo>
                        <a:lnTo>
                          <a:pt x="22" y="13"/>
                        </a:lnTo>
                        <a:cubicBezTo>
                          <a:pt x="22" y="6"/>
                          <a:pt x="30" y="1"/>
                          <a:pt x="36" y="0"/>
                        </a:cubicBezTo>
                        <a:cubicBezTo>
                          <a:pt x="43" y="0"/>
                          <a:pt x="49" y="6"/>
                          <a:pt x="49" y="14"/>
                        </a:cubicBezTo>
                        <a:lnTo>
                          <a:pt x="27" y="993"/>
                        </a:lnTo>
                        <a:cubicBezTo>
                          <a:pt x="18" y="993"/>
                          <a:pt x="9" y="993"/>
                          <a:pt x="0" y="99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2" name="Google Shape;1202;p39"/>
                  <p:cNvSpPr/>
                  <p:nvPr/>
                </p:nvSpPr>
                <p:spPr>
                  <a:xfrm>
                    <a:off x="6853014" y="2037678"/>
                    <a:ext cx="30181" cy="767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1010" extrusionOk="0">
                        <a:moveTo>
                          <a:pt x="11" y="1009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lnTo>
                          <a:pt x="14" y="0"/>
                        </a:ln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38" y="1008"/>
                        </a:lnTo>
                        <a:cubicBezTo>
                          <a:pt x="29" y="1008"/>
                          <a:pt x="20" y="1009"/>
                          <a:pt x="11" y="100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9"/>
                  <p:cNvSpPr/>
                  <p:nvPr/>
                </p:nvSpPr>
                <p:spPr>
                  <a:xfrm>
                    <a:off x="6762469" y="2044385"/>
                    <a:ext cx="20121" cy="764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" h="1006" extrusionOk="0">
                        <a:moveTo>
                          <a:pt x="0" y="1005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27" y="1004"/>
                        </a:lnTo>
                        <a:cubicBezTo>
                          <a:pt x="18" y="1004"/>
                          <a:pt x="9" y="1005"/>
                          <a:pt x="0" y="10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4" name="Google Shape;1204;p39"/>
                  <p:cNvSpPr/>
                  <p:nvPr/>
                </p:nvSpPr>
                <p:spPr>
                  <a:xfrm>
                    <a:off x="6722226" y="1682205"/>
                    <a:ext cx="93899" cy="43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" h="57" extrusionOk="0">
                        <a:moveTo>
                          <a:pt x="51" y="56"/>
                        </a:moveTo>
                        <a:cubicBezTo>
                          <a:pt x="36" y="56"/>
                          <a:pt x="22" y="53"/>
                          <a:pt x="9" y="46"/>
                        </a:cubicBezTo>
                        <a:cubicBezTo>
                          <a:pt x="3" y="42"/>
                          <a:pt x="0" y="34"/>
                          <a:pt x="4" y="27"/>
                        </a:cubicBezTo>
                        <a:cubicBezTo>
                          <a:pt x="8" y="21"/>
                          <a:pt x="16" y="19"/>
                          <a:pt x="23" y="22"/>
                        </a:cubicBezTo>
                        <a:cubicBezTo>
                          <a:pt x="47" y="36"/>
                          <a:pt x="81" y="29"/>
                          <a:pt x="98" y="7"/>
                        </a:cubicBezTo>
                        <a:cubicBezTo>
                          <a:pt x="103" y="1"/>
                          <a:pt x="112" y="0"/>
                          <a:pt x="117" y="5"/>
                        </a:cubicBezTo>
                        <a:cubicBezTo>
                          <a:pt x="123" y="10"/>
                          <a:pt x="124" y="18"/>
                          <a:pt x="120" y="24"/>
                        </a:cubicBezTo>
                        <a:cubicBezTo>
                          <a:pt x="103" y="45"/>
                          <a:pt x="77" y="56"/>
                          <a:pt x="51" y="5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5" name="Google Shape;1205;p39"/>
                  <p:cNvSpPr/>
                  <p:nvPr/>
                </p:nvSpPr>
                <p:spPr>
                  <a:xfrm>
                    <a:off x="5716160" y="1823053"/>
                    <a:ext cx="419193" cy="389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" h="511" extrusionOk="0">
                        <a:moveTo>
                          <a:pt x="511" y="43"/>
                        </a:moveTo>
                        <a:cubicBezTo>
                          <a:pt x="542" y="108"/>
                          <a:pt x="552" y="183"/>
                          <a:pt x="539" y="254"/>
                        </a:cubicBezTo>
                        <a:cubicBezTo>
                          <a:pt x="527" y="324"/>
                          <a:pt x="493" y="390"/>
                          <a:pt x="443" y="441"/>
                        </a:cubicBezTo>
                        <a:lnTo>
                          <a:pt x="253" y="510"/>
                        </a:lnTo>
                        <a:lnTo>
                          <a:pt x="253" y="510"/>
                        </a:lnTo>
                        <a:cubicBezTo>
                          <a:pt x="206" y="481"/>
                          <a:pt x="159" y="453"/>
                          <a:pt x="118" y="418"/>
                        </a:cubicBezTo>
                        <a:cubicBezTo>
                          <a:pt x="76" y="382"/>
                          <a:pt x="40" y="339"/>
                          <a:pt x="21" y="288"/>
                        </a:cubicBezTo>
                        <a:cubicBezTo>
                          <a:pt x="4" y="245"/>
                          <a:pt x="0" y="200"/>
                          <a:pt x="2" y="155"/>
                        </a:cubicBezTo>
                        <a:cubicBezTo>
                          <a:pt x="11" y="160"/>
                          <a:pt x="21" y="162"/>
                          <a:pt x="31" y="162"/>
                        </a:cubicBezTo>
                        <a:cubicBezTo>
                          <a:pt x="53" y="160"/>
                          <a:pt x="71" y="144"/>
                          <a:pt x="85" y="127"/>
                        </a:cubicBezTo>
                        <a:cubicBezTo>
                          <a:pt x="99" y="111"/>
                          <a:pt x="111" y="91"/>
                          <a:pt x="128" y="78"/>
                        </a:cubicBezTo>
                        <a:cubicBezTo>
                          <a:pt x="145" y="64"/>
                          <a:pt x="170" y="57"/>
                          <a:pt x="189" y="68"/>
                        </a:cubicBezTo>
                        <a:cubicBezTo>
                          <a:pt x="207" y="79"/>
                          <a:pt x="213" y="103"/>
                          <a:pt x="218" y="124"/>
                        </a:cubicBezTo>
                        <a:cubicBezTo>
                          <a:pt x="225" y="159"/>
                          <a:pt x="232" y="194"/>
                          <a:pt x="239" y="229"/>
                        </a:cubicBezTo>
                        <a:cubicBezTo>
                          <a:pt x="244" y="252"/>
                          <a:pt x="249" y="277"/>
                          <a:pt x="263" y="297"/>
                        </a:cubicBezTo>
                        <a:cubicBezTo>
                          <a:pt x="277" y="317"/>
                          <a:pt x="302" y="331"/>
                          <a:pt x="326" y="324"/>
                        </a:cubicBezTo>
                        <a:cubicBezTo>
                          <a:pt x="343" y="318"/>
                          <a:pt x="356" y="302"/>
                          <a:pt x="361" y="285"/>
                        </a:cubicBezTo>
                        <a:cubicBezTo>
                          <a:pt x="367" y="268"/>
                          <a:pt x="367" y="249"/>
                          <a:pt x="366" y="231"/>
                        </a:cubicBezTo>
                        <a:cubicBezTo>
                          <a:pt x="365" y="189"/>
                          <a:pt x="360" y="148"/>
                          <a:pt x="353" y="107"/>
                        </a:cubicBezTo>
                        <a:cubicBezTo>
                          <a:pt x="350" y="94"/>
                          <a:pt x="348" y="81"/>
                          <a:pt x="350" y="69"/>
                        </a:cubicBezTo>
                        <a:cubicBezTo>
                          <a:pt x="352" y="57"/>
                          <a:pt x="360" y="44"/>
                          <a:pt x="372" y="40"/>
                        </a:cubicBezTo>
                        <a:cubicBezTo>
                          <a:pt x="386" y="36"/>
                          <a:pt x="401" y="45"/>
                          <a:pt x="416" y="48"/>
                        </a:cubicBezTo>
                        <a:cubicBezTo>
                          <a:pt x="444" y="53"/>
                          <a:pt x="473" y="34"/>
                          <a:pt x="485" y="7"/>
                        </a:cubicBezTo>
                        <a:cubicBezTo>
                          <a:pt x="486" y="5"/>
                          <a:pt x="487" y="2"/>
                          <a:pt x="487" y="0"/>
                        </a:cubicBezTo>
                        <a:cubicBezTo>
                          <a:pt x="496" y="13"/>
                          <a:pt x="504" y="28"/>
                          <a:pt x="511" y="43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6" name="Google Shape;1206;p39"/>
                  <p:cNvSpPr/>
                  <p:nvPr/>
                </p:nvSpPr>
                <p:spPr>
                  <a:xfrm>
                    <a:off x="5685977" y="1581600"/>
                    <a:ext cx="409133" cy="4929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" h="647" extrusionOk="0">
                        <a:moveTo>
                          <a:pt x="522" y="238"/>
                        </a:moveTo>
                        <a:cubicBezTo>
                          <a:pt x="534" y="262"/>
                          <a:pt x="538" y="290"/>
                          <a:pt x="530" y="315"/>
                        </a:cubicBezTo>
                        <a:cubicBezTo>
                          <a:pt x="530" y="317"/>
                          <a:pt x="529" y="320"/>
                          <a:pt x="528" y="322"/>
                        </a:cubicBezTo>
                        <a:cubicBezTo>
                          <a:pt x="516" y="349"/>
                          <a:pt x="487" y="368"/>
                          <a:pt x="459" y="363"/>
                        </a:cubicBezTo>
                        <a:cubicBezTo>
                          <a:pt x="444" y="360"/>
                          <a:pt x="429" y="351"/>
                          <a:pt x="415" y="355"/>
                        </a:cubicBezTo>
                        <a:cubicBezTo>
                          <a:pt x="403" y="359"/>
                          <a:pt x="395" y="372"/>
                          <a:pt x="393" y="384"/>
                        </a:cubicBezTo>
                        <a:cubicBezTo>
                          <a:pt x="391" y="396"/>
                          <a:pt x="393" y="409"/>
                          <a:pt x="396" y="422"/>
                        </a:cubicBezTo>
                        <a:cubicBezTo>
                          <a:pt x="403" y="463"/>
                          <a:pt x="408" y="504"/>
                          <a:pt x="409" y="546"/>
                        </a:cubicBezTo>
                        <a:cubicBezTo>
                          <a:pt x="410" y="564"/>
                          <a:pt x="410" y="583"/>
                          <a:pt x="404" y="600"/>
                        </a:cubicBezTo>
                        <a:cubicBezTo>
                          <a:pt x="399" y="617"/>
                          <a:pt x="386" y="633"/>
                          <a:pt x="369" y="639"/>
                        </a:cubicBezTo>
                        <a:cubicBezTo>
                          <a:pt x="345" y="646"/>
                          <a:pt x="320" y="632"/>
                          <a:pt x="306" y="612"/>
                        </a:cubicBezTo>
                        <a:cubicBezTo>
                          <a:pt x="292" y="592"/>
                          <a:pt x="287" y="567"/>
                          <a:pt x="282" y="544"/>
                        </a:cubicBezTo>
                        <a:cubicBezTo>
                          <a:pt x="275" y="509"/>
                          <a:pt x="268" y="474"/>
                          <a:pt x="261" y="439"/>
                        </a:cubicBezTo>
                        <a:cubicBezTo>
                          <a:pt x="256" y="418"/>
                          <a:pt x="250" y="394"/>
                          <a:pt x="232" y="383"/>
                        </a:cubicBezTo>
                        <a:cubicBezTo>
                          <a:pt x="213" y="372"/>
                          <a:pt x="188" y="379"/>
                          <a:pt x="171" y="393"/>
                        </a:cubicBezTo>
                        <a:cubicBezTo>
                          <a:pt x="154" y="406"/>
                          <a:pt x="142" y="426"/>
                          <a:pt x="128" y="442"/>
                        </a:cubicBezTo>
                        <a:cubicBezTo>
                          <a:pt x="114" y="459"/>
                          <a:pt x="96" y="475"/>
                          <a:pt x="74" y="477"/>
                        </a:cubicBezTo>
                        <a:cubicBezTo>
                          <a:pt x="64" y="477"/>
                          <a:pt x="54" y="475"/>
                          <a:pt x="45" y="470"/>
                        </a:cubicBezTo>
                        <a:cubicBezTo>
                          <a:pt x="28" y="460"/>
                          <a:pt x="14" y="443"/>
                          <a:pt x="9" y="424"/>
                        </a:cubicBezTo>
                        <a:cubicBezTo>
                          <a:pt x="0" y="395"/>
                          <a:pt x="4" y="364"/>
                          <a:pt x="9" y="334"/>
                        </a:cubicBezTo>
                        <a:cubicBezTo>
                          <a:pt x="21" y="258"/>
                          <a:pt x="33" y="183"/>
                          <a:pt x="45" y="108"/>
                        </a:cubicBezTo>
                        <a:cubicBezTo>
                          <a:pt x="47" y="90"/>
                          <a:pt x="50" y="72"/>
                          <a:pt x="49" y="55"/>
                        </a:cubicBezTo>
                        <a:cubicBezTo>
                          <a:pt x="49" y="52"/>
                          <a:pt x="49" y="50"/>
                          <a:pt x="49" y="47"/>
                        </a:cubicBezTo>
                        <a:cubicBezTo>
                          <a:pt x="47" y="30"/>
                          <a:pt x="40" y="13"/>
                          <a:pt x="29" y="0"/>
                        </a:cubicBezTo>
                        <a:cubicBezTo>
                          <a:pt x="189" y="2"/>
                          <a:pt x="348" y="64"/>
                          <a:pt x="467" y="171"/>
                        </a:cubicBezTo>
                        <a:cubicBezTo>
                          <a:pt x="489" y="191"/>
                          <a:pt x="509" y="212"/>
                          <a:pt x="522" y="238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7" name="Google Shape;1207;p39"/>
                  <p:cNvSpPr/>
                  <p:nvPr/>
                </p:nvSpPr>
                <p:spPr>
                  <a:xfrm>
                    <a:off x="6004566" y="2466928"/>
                    <a:ext cx="332001" cy="33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45" extrusionOk="0">
                        <a:moveTo>
                          <a:pt x="99" y="420"/>
                        </a:moveTo>
                        <a:cubicBezTo>
                          <a:pt x="64" y="304"/>
                          <a:pt x="30" y="191"/>
                          <a:pt x="0" y="91"/>
                        </a:cubicBezTo>
                        <a:cubicBezTo>
                          <a:pt x="43" y="92"/>
                          <a:pt x="143" y="83"/>
                          <a:pt x="244" y="0"/>
                        </a:cubicBezTo>
                        <a:cubicBezTo>
                          <a:pt x="301" y="133"/>
                          <a:pt x="368" y="287"/>
                          <a:pt x="435" y="444"/>
                        </a:cubicBezTo>
                        <a:cubicBezTo>
                          <a:pt x="311" y="438"/>
                          <a:pt x="198" y="430"/>
                          <a:pt x="99" y="42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8" name="Google Shape;1208;p39"/>
                  <p:cNvSpPr/>
                  <p:nvPr/>
                </p:nvSpPr>
                <p:spPr>
                  <a:xfrm>
                    <a:off x="5910666" y="2158404"/>
                    <a:ext cx="281698" cy="378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" h="499" extrusionOk="0">
                        <a:moveTo>
                          <a:pt x="190" y="1"/>
                        </a:moveTo>
                        <a:lnTo>
                          <a:pt x="193" y="0"/>
                        </a:lnTo>
                        <a:cubicBezTo>
                          <a:pt x="193" y="0"/>
                          <a:pt x="268" y="169"/>
                          <a:pt x="371" y="406"/>
                        </a:cubicBezTo>
                        <a:cubicBezTo>
                          <a:pt x="270" y="489"/>
                          <a:pt x="170" y="498"/>
                          <a:pt x="127" y="497"/>
                        </a:cubicBezTo>
                        <a:cubicBezTo>
                          <a:pt x="53" y="249"/>
                          <a:pt x="0" y="70"/>
                          <a:pt x="0" y="70"/>
                        </a:cubicBezTo>
                        <a:lnTo>
                          <a:pt x="0" y="70"/>
                        </a:lnTo>
                        <a:lnTo>
                          <a:pt x="190" y="1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9" name="Google Shape;1209;p39"/>
                  <p:cNvSpPr/>
                  <p:nvPr/>
                </p:nvSpPr>
                <p:spPr>
                  <a:xfrm>
                    <a:off x="5877131" y="1635256"/>
                    <a:ext cx="181092" cy="184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" h="242" extrusionOk="0">
                        <a:moveTo>
                          <a:pt x="223" y="241"/>
                        </a:moveTo>
                        <a:cubicBezTo>
                          <a:pt x="216" y="241"/>
                          <a:pt x="211" y="237"/>
                          <a:pt x="209" y="230"/>
                        </a:cubicBezTo>
                        <a:cubicBezTo>
                          <a:pt x="190" y="133"/>
                          <a:pt x="109" y="50"/>
                          <a:pt x="12" y="28"/>
                        </a:cubicBezTo>
                        <a:cubicBezTo>
                          <a:pt x="5" y="26"/>
                          <a:pt x="0" y="19"/>
                          <a:pt x="2" y="11"/>
                        </a:cubicBezTo>
                        <a:cubicBezTo>
                          <a:pt x="4" y="4"/>
                          <a:pt x="11" y="0"/>
                          <a:pt x="18" y="1"/>
                        </a:cubicBezTo>
                        <a:cubicBezTo>
                          <a:pt x="125" y="26"/>
                          <a:pt x="214" y="118"/>
                          <a:pt x="236" y="225"/>
                        </a:cubicBezTo>
                        <a:cubicBezTo>
                          <a:pt x="237" y="232"/>
                          <a:pt x="233" y="239"/>
                          <a:pt x="225" y="241"/>
                        </a:cubicBezTo>
                        <a:cubicBezTo>
                          <a:pt x="224" y="241"/>
                          <a:pt x="224" y="241"/>
                          <a:pt x="223" y="2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0" name="Google Shape;1210;p39"/>
                  <p:cNvSpPr/>
                  <p:nvPr/>
                </p:nvSpPr>
                <p:spPr>
                  <a:xfrm>
                    <a:off x="6021332" y="2564179"/>
                    <a:ext cx="231395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99" extrusionOk="0">
                        <a:moveTo>
                          <a:pt x="77" y="98"/>
                        </a:moveTo>
                        <a:cubicBezTo>
                          <a:pt x="55" y="98"/>
                          <a:pt x="34" y="96"/>
                          <a:pt x="12" y="92"/>
                        </a:cubicBezTo>
                        <a:cubicBezTo>
                          <a:pt x="5" y="91"/>
                          <a:pt x="0" y="84"/>
                          <a:pt x="1" y="76"/>
                        </a:cubicBezTo>
                        <a:cubicBezTo>
                          <a:pt x="3" y="69"/>
                          <a:pt x="10" y="64"/>
                          <a:pt x="17" y="66"/>
                        </a:cubicBezTo>
                        <a:cubicBezTo>
                          <a:pt x="108" y="83"/>
                          <a:pt x="206" y="60"/>
                          <a:pt x="279" y="4"/>
                        </a:cubicBezTo>
                        <a:cubicBezTo>
                          <a:pt x="285" y="0"/>
                          <a:pt x="294" y="1"/>
                          <a:pt x="298" y="7"/>
                        </a:cubicBezTo>
                        <a:cubicBezTo>
                          <a:pt x="303" y="13"/>
                          <a:pt x="302" y="21"/>
                          <a:pt x="296" y="26"/>
                        </a:cubicBezTo>
                        <a:cubicBezTo>
                          <a:pt x="233" y="73"/>
                          <a:pt x="155" y="98"/>
                          <a:pt x="77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1" name="Google Shape;1211;p39"/>
                  <p:cNvSpPr/>
                  <p:nvPr/>
                </p:nvSpPr>
                <p:spPr>
                  <a:xfrm>
                    <a:off x="6054868" y="2661432"/>
                    <a:ext cx="238100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" h="99" extrusionOk="0">
                        <a:moveTo>
                          <a:pt x="58" y="98"/>
                        </a:moveTo>
                        <a:cubicBezTo>
                          <a:pt x="43" y="98"/>
                          <a:pt x="28" y="98"/>
                          <a:pt x="13" y="96"/>
                        </a:cubicBezTo>
                        <a:cubicBezTo>
                          <a:pt x="5" y="95"/>
                          <a:pt x="0" y="89"/>
                          <a:pt x="0" y="81"/>
                        </a:cubicBezTo>
                        <a:cubicBezTo>
                          <a:pt x="1" y="74"/>
                          <a:pt x="8" y="68"/>
                          <a:pt x="15" y="69"/>
                        </a:cubicBezTo>
                        <a:cubicBezTo>
                          <a:pt x="112" y="79"/>
                          <a:pt x="210" y="55"/>
                          <a:pt x="292" y="4"/>
                        </a:cubicBezTo>
                        <a:cubicBezTo>
                          <a:pt x="298" y="0"/>
                          <a:pt x="306" y="1"/>
                          <a:pt x="310" y="8"/>
                        </a:cubicBezTo>
                        <a:cubicBezTo>
                          <a:pt x="314" y="14"/>
                          <a:pt x="312" y="22"/>
                          <a:pt x="306" y="26"/>
                        </a:cubicBezTo>
                        <a:cubicBezTo>
                          <a:pt x="232" y="73"/>
                          <a:pt x="145" y="98"/>
                          <a:pt x="58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2" name="Google Shape;1212;p39"/>
                  <p:cNvSpPr/>
                  <p:nvPr/>
                </p:nvSpPr>
                <p:spPr>
                  <a:xfrm>
                    <a:off x="6232607" y="2751976"/>
                    <a:ext cx="100606" cy="50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" h="64" extrusionOk="0">
                        <a:moveTo>
                          <a:pt x="0" y="59"/>
                        </a:moveTo>
                        <a:cubicBezTo>
                          <a:pt x="38" y="47"/>
                          <a:pt x="74" y="29"/>
                          <a:pt x="107" y="5"/>
                        </a:cubicBezTo>
                        <a:cubicBezTo>
                          <a:pt x="113" y="0"/>
                          <a:pt x="122" y="1"/>
                          <a:pt x="126" y="7"/>
                        </a:cubicBezTo>
                        <a:cubicBezTo>
                          <a:pt x="131" y="13"/>
                          <a:pt x="129" y="22"/>
                          <a:pt x="123" y="26"/>
                        </a:cubicBezTo>
                        <a:cubicBezTo>
                          <a:pt x="104" y="40"/>
                          <a:pt x="84" y="53"/>
                          <a:pt x="62" y="63"/>
                        </a:cubicBezTo>
                        <a:cubicBezTo>
                          <a:pt x="41" y="62"/>
                          <a:pt x="21" y="61"/>
                          <a:pt x="0" y="5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3" name="Google Shape;1213;p39"/>
                  <p:cNvSpPr/>
                  <p:nvPr/>
                </p:nvSpPr>
                <p:spPr>
                  <a:xfrm>
                    <a:off x="6175596" y="1984022"/>
                    <a:ext cx="462791" cy="82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1085" extrusionOk="0">
                        <a:moveTo>
                          <a:pt x="585" y="1084"/>
                        </a:moveTo>
                        <a:cubicBezTo>
                          <a:pt x="420" y="1084"/>
                          <a:pt x="264" y="1079"/>
                          <a:pt x="123" y="1071"/>
                        </a:cubicBezTo>
                        <a:lnTo>
                          <a:pt x="0" y="77"/>
                        </a:lnTo>
                        <a:cubicBezTo>
                          <a:pt x="0" y="77"/>
                          <a:pt x="40" y="191"/>
                          <a:pt x="85" y="185"/>
                        </a:cubicBezTo>
                        <a:cubicBezTo>
                          <a:pt x="129" y="180"/>
                          <a:pt x="117" y="84"/>
                          <a:pt x="117" y="84"/>
                        </a:cubicBezTo>
                        <a:cubicBezTo>
                          <a:pt x="117" y="84"/>
                          <a:pt x="155" y="174"/>
                          <a:pt x="196" y="171"/>
                        </a:cubicBezTo>
                        <a:cubicBezTo>
                          <a:pt x="237" y="168"/>
                          <a:pt x="256" y="52"/>
                          <a:pt x="256" y="52"/>
                        </a:cubicBezTo>
                        <a:cubicBezTo>
                          <a:pt x="256" y="52"/>
                          <a:pt x="277" y="152"/>
                          <a:pt x="320" y="151"/>
                        </a:cubicBezTo>
                        <a:cubicBezTo>
                          <a:pt x="363" y="150"/>
                          <a:pt x="370" y="29"/>
                          <a:pt x="370" y="29"/>
                        </a:cubicBezTo>
                        <a:cubicBezTo>
                          <a:pt x="370" y="29"/>
                          <a:pt x="375" y="125"/>
                          <a:pt x="414" y="127"/>
                        </a:cubicBezTo>
                        <a:cubicBezTo>
                          <a:pt x="453" y="130"/>
                          <a:pt x="468" y="0"/>
                          <a:pt x="468" y="0"/>
                        </a:cubicBezTo>
                        <a:lnTo>
                          <a:pt x="608" y="1084"/>
                        </a:lnTo>
                        <a:cubicBezTo>
                          <a:pt x="600" y="1084"/>
                          <a:pt x="593" y="1084"/>
                          <a:pt x="585" y="108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4" name="Google Shape;1214;p39"/>
                  <p:cNvSpPr/>
                  <p:nvPr/>
                </p:nvSpPr>
                <p:spPr>
                  <a:xfrm>
                    <a:off x="6175596" y="1766042"/>
                    <a:ext cx="355476" cy="36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" h="481" extrusionOk="0">
                        <a:moveTo>
                          <a:pt x="321" y="32"/>
                        </a:moveTo>
                        <a:lnTo>
                          <a:pt x="468" y="289"/>
                        </a:lnTo>
                        <a:cubicBezTo>
                          <a:pt x="468" y="289"/>
                          <a:pt x="453" y="419"/>
                          <a:pt x="414" y="416"/>
                        </a:cubicBezTo>
                        <a:cubicBezTo>
                          <a:pt x="375" y="414"/>
                          <a:pt x="370" y="318"/>
                          <a:pt x="370" y="318"/>
                        </a:cubicBezTo>
                        <a:cubicBezTo>
                          <a:pt x="370" y="318"/>
                          <a:pt x="363" y="439"/>
                          <a:pt x="320" y="440"/>
                        </a:cubicBezTo>
                        <a:cubicBezTo>
                          <a:pt x="277" y="441"/>
                          <a:pt x="256" y="341"/>
                          <a:pt x="256" y="341"/>
                        </a:cubicBezTo>
                        <a:cubicBezTo>
                          <a:pt x="256" y="341"/>
                          <a:pt x="237" y="457"/>
                          <a:pt x="196" y="460"/>
                        </a:cubicBezTo>
                        <a:cubicBezTo>
                          <a:pt x="155" y="463"/>
                          <a:pt x="117" y="373"/>
                          <a:pt x="117" y="373"/>
                        </a:cubicBezTo>
                        <a:cubicBezTo>
                          <a:pt x="117" y="373"/>
                          <a:pt x="129" y="469"/>
                          <a:pt x="85" y="474"/>
                        </a:cubicBezTo>
                        <a:cubicBezTo>
                          <a:pt x="40" y="480"/>
                          <a:pt x="0" y="366"/>
                          <a:pt x="0" y="366"/>
                        </a:cubicBezTo>
                        <a:lnTo>
                          <a:pt x="106" y="0"/>
                        </a:lnTo>
                        <a:lnTo>
                          <a:pt x="321" y="32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5" name="Google Shape;1215;p39"/>
                  <p:cNvSpPr/>
                  <p:nvPr/>
                </p:nvSpPr>
                <p:spPr>
                  <a:xfrm>
                    <a:off x="6256081" y="1641963"/>
                    <a:ext cx="164324" cy="147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196" extrusionOk="0">
                        <a:moveTo>
                          <a:pt x="103" y="0"/>
                        </a:moveTo>
                        <a:lnTo>
                          <a:pt x="215" y="195"/>
                        </a:lnTo>
                        <a:lnTo>
                          <a:pt x="0" y="163"/>
                        </a:lnTo>
                        <a:lnTo>
                          <a:pt x="34" y="48"/>
                        </a:lnTo>
                        <a:lnTo>
                          <a:pt x="103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6" name="Google Shape;1216;p39"/>
                  <p:cNvSpPr/>
                  <p:nvPr/>
                </p:nvSpPr>
                <p:spPr>
                  <a:xfrm>
                    <a:off x="6252729" y="2037678"/>
                    <a:ext cx="110667" cy="767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" h="1009" extrusionOk="0">
                        <a:moveTo>
                          <a:pt x="119" y="1007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2"/>
                          <a:pt x="13" y="2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46" y="1008"/>
                        </a:lnTo>
                        <a:cubicBezTo>
                          <a:pt x="137" y="1008"/>
                          <a:pt x="128" y="1008"/>
                          <a:pt x="119" y="100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9"/>
                  <p:cNvSpPr/>
                  <p:nvPr/>
                </p:nvSpPr>
                <p:spPr>
                  <a:xfrm>
                    <a:off x="6447235" y="1997436"/>
                    <a:ext cx="137494" cy="81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1071" extrusionOk="0">
                        <a:moveTo>
                          <a:pt x="154" y="1070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3"/>
                          <a:pt x="12" y="1"/>
                        </a:cubicBezTo>
                        <a:cubicBezTo>
                          <a:pt x="20" y="0"/>
                          <a:pt x="27" y="5"/>
                          <a:pt x="28" y="13"/>
                        </a:cubicBezTo>
                        <a:lnTo>
                          <a:pt x="181" y="1070"/>
                        </a:lnTo>
                        <a:cubicBezTo>
                          <a:pt x="172" y="1070"/>
                          <a:pt x="163" y="1070"/>
                          <a:pt x="154" y="10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8" name="Google Shape;1218;p39"/>
                  <p:cNvSpPr/>
                  <p:nvPr/>
                </p:nvSpPr>
                <p:spPr>
                  <a:xfrm>
                    <a:off x="6356688" y="2014202"/>
                    <a:ext cx="124080" cy="794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" h="1046" extrusionOk="0">
                        <a:moveTo>
                          <a:pt x="135" y="1044"/>
                        </a:moveTo>
                        <a:lnTo>
                          <a:pt x="1" y="17"/>
                        </a:lnTo>
                        <a:cubicBezTo>
                          <a:pt x="0" y="9"/>
                          <a:pt x="6" y="2"/>
                          <a:pt x="13" y="1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62" y="1045"/>
                        </a:lnTo>
                        <a:cubicBezTo>
                          <a:pt x="153" y="1045"/>
                          <a:pt x="144" y="1045"/>
                          <a:pt x="135" y="10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9" name="Google Shape;1219;p39"/>
                  <p:cNvSpPr/>
                  <p:nvPr/>
                </p:nvSpPr>
                <p:spPr>
                  <a:xfrm>
                    <a:off x="6266143" y="1655377"/>
                    <a:ext cx="83837" cy="53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" h="71" extrusionOk="0">
                        <a:moveTo>
                          <a:pt x="22" y="70"/>
                        </a:moveTo>
                        <a:cubicBezTo>
                          <a:pt x="19" y="70"/>
                          <a:pt x="16" y="70"/>
                          <a:pt x="13" y="70"/>
                        </a:cubicBezTo>
                        <a:cubicBezTo>
                          <a:pt x="6" y="69"/>
                          <a:pt x="0" y="62"/>
                          <a:pt x="1" y="55"/>
                        </a:cubicBezTo>
                        <a:cubicBezTo>
                          <a:pt x="2" y="48"/>
                          <a:pt x="8" y="42"/>
                          <a:pt x="16" y="43"/>
                        </a:cubicBezTo>
                        <a:cubicBezTo>
                          <a:pt x="41" y="46"/>
                          <a:pt x="69" y="31"/>
                          <a:pt x="83" y="9"/>
                        </a:cubicBezTo>
                        <a:cubicBezTo>
                          <a:pt x="86" y="2"/>
                          <a:pt x="95" y="0"/>
                          <a:pt x="101" y="4"/>
                        </a:cubicBezTo>
                        <a:cubicBezTo>
                          <a:pt x="107" y="8"/>
                          <a:pt x="110" y="16"/>
                          <a:pt x="106" y="22"/>
                        </a:cubicBezTo>
                        <a:cubicBezTo>
                          <a:pt x="89" y="52"/>
                          <a:pt x="56" y="70"/>
                          <a:pt x="22" y="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0" name="Google Shape;1220;p39"/>
                <p:cNvGrpSpPr/>
                <p:nvPr/>
              </p:nvGrpSpPr>
              <p:grpSpPr>
                <a:xfrm rot="5400000">
                  <a:off x="7874095" y="21687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1" name="Google Shape;1221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2" name="Google Shape;1222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3" name="Google Shape;1223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4" name="Google Shape;1224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5" name="Google Shape;1225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6" name="Google Shape;1226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7" name="Google Shape;1227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8" name="Google Shape;1228;p39"/>
                <p:cNvGrpSpPr/>
                <p:nvPr/>
              </p:nvGrpSpPr>
              <p:grpSpPr>
                <a:xfrm rot="-5400000">
                  <a:off x="5370420" y="40328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9" name="Google Shape;1229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0" name="Google Shape;1230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2" name="Google Shape;1232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3" name="Google Shape;1233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4" name="Google Shape;1234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5" name="Google Shape;1235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36" name="Google Shape;1236;p39"/>
              <p:cNvGrpSpPr/>
              <p:nvPr/>
            </p:nvGrpSpPr>
            <p:grpSpPr>
              <a:xfrm>
                <a:off x="7608101" y="450501"/>
                <a:ext cx="1315038" cy="1395049"/>
                <a:chOff x="7608101" y="450501"/>
                <a:chExt cx="1315038" cy="1395049"/>
              </a:xfrm>
            </p:grpSpPr>
            <p:sp>
              <p:nvSpPr>
                <p:cNvPr id="1237" name="Google Shape;1237;p39"/>
                <p:cNvSpPr/>
                <p:nvPr/>
              </p:nvSpPr>
              <p:spPr>
                <a:xfrm rot="-1700858">
                  <a:off x="7812137" y="775720"/>
                  <a:ext cx="955378" cy="896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1147" extrusionOk="0">
                      <a:moveTo>
                        <a:pt x="783" y="78"/>
                      </a:moveTo>
                      <a:lnTo>
                        <a:pt x="783" y="78"/>
                      </a:lnTo>
                      <a:cubicBezTo>
                        <a:pt x="1073" y="172"/>
                        <a:pt x="1219" y="493"/>
                        <a:pt x="1101" y="771"/>
                      </a:cubicBezTo>
                      <a:lnTo>
                        <a:pt x="1101" y="771"/>
                      </a:lnTo>
                      <a:cubicBezTo>
                        <a:pt x="996" y="1021"/>
                        <a:pt x="714" y="1146"/>
                        <a:pt x="461" y="1059"/>
                      </a:cubicBezTo>
                      <a:lnTo>
                        <a:pt x="461" y="1059"/>
                      </a:lnTo>
                      <a:cubicBezTo>
                        <a:pt x="404" y="1039"/>
                        <a:pt x="353" y="1010"/>
                        <a:pt x="308" y="974"/>
                      </a:cubicBezTo>
                      <a:lnTo>
                        <a:pt x="308" y="974"/>
                      </a:lnTo>
                      <a:cubicBezTo>
                        <a:pt x="290" y="959"/>
                        <a:pt x="268" y="954"/>
                        <a:pt x="245" y="957"/>
                      </a:cubicBezTo>
                      <a:lnTo>
                        <a:pt x="245" y="957"/>
                      </a:lnTo>
                      <a:cubicBezTo>
                        <a:pt x="160" y="970"/>
                        <a:pt x="71" y="952"/>
                        <a:pt x="0" y="905"/>
                      </a:cubicBezTo>
                      <a:lnTo>
                        <a:pt x="0" y="905"/>
                      </a:lnTo>
                      <a:cubicBezTo>
                        <a:pt x="50" y="898"/>
                        <a:pt x="97" y="873"/>
                        <a:pt x="132" y="837"/>
                      </a:cubicBezTo>
                      <a:lnTo>
                        <a:pt x="132" y="837"/>
                      </a:lnTo>
                      <a:cubicBezTo>
                        <a:pt x="153" y="815"/>
                        <a:pt x="159" y="783"/>
                        <a:pt x="150" y="755"/>
                      </a:cubicBezTo>
                      <a:lnTo>
                        <a:pt x="150" y="755"/>
                      </a:lnTo>
                      <a:cubicBezTo>
                        <a:pt x="101" y="628"/>
                        <a:pt x="102" y="481"/>
                        <a:pt x="166" y="346"/>
                      </a:cubicBezTo>
                      <a:lnTo>
                        <a:pt x="166" y="346"/>
                      </a:lnTo>
                      <a:cubicBezTo>
                        <a:pt x="277" y="115"/>
                        <a:pt x="543" y="0"/>
                        <a:pt x="783" y="7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39"/>
                <p:cNvSpPr/>
                <p:nvPr/>
              </p:nvSpPr>
              <p:spPr>
                <a:xfrm rot="-1700850">
                  <a:off x="7882767" y="952300"/>
                  <a:ext cx="279369" cy="220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281" extrusionOk="0">
                      <a:moveTo>
                        <a:pt x="20" y="280"/>
                      </a:moveTo>
                      <a:lnTo>
                        <a:pt x="20" y="280"/>
                      </a:lnTo>
                      <a:cubicBezTo>
                        <a:pt x="18" y="280"/>
                        <a:pt x="16" y="280"/>
                        <a:pt x="14" y="280"/>
                      </a:cubicBezTo>
                      <a:lnTo>
                        <a:pt x="14" y="280"/>
                      </a:lnTo>
                      <a:cubicBezTo>
                        <a:pt x="5" y="276"/>
                        <a:pt x="0" y="267"/>
                        <a:pt x="3" y="257"/>
                      </a:cubicBezTo>
                      <a:lnTo>
                        <a:pt x="3" y="257"/>
                      </a:lnTo>
                      <a:cubicBezTo>
                        <a:pt x="53" y="117"/>
                        <a:pt x="190" y="13"/>
                        <a:pt x="336" y="1"/>
                      </a:cubicBezTo>
                      <a:lnTo>
                        <a:pt x="336" y="1"/>
                      </a:lnTo>
                      <a:cubicBezTo>
                        <a:pt x="346" y="0"/>
                        <a:pt x="353" y="7"/>
                        <a:pt x="355" y="17"/>
                      </a:cubicBezTo>
                      <a:lnTo>
                        <a:pt x="355" y="17"/>
                      </a:lnTo>
                      <a:cubicBezTo>
                        <a:pt x="356" y="26"/>
                        <a:pt x="348" y="35"/>
                        <a:pt x="338" y="36"/>
                      </a:cubicBezTo>
                      <a:lnTo>
                        <a:pt x="338" y="36"/>
                      </a:lnTo>
                      <a:cubicBezTo>
                        <a:pt x="205" y="46"/>
                        <a:pt x="81" y="143"/>
                        <a:pt x="36" y="269"/>
                      </a:cubicBezTo>
                      <a:lnTo>
                        <a:pt x="36" y="269"/>
                      </a:lnTo>
                      <a:cubicBezTo>
                        <a:pt x="34" y="276"/>
                        <a:pt x="27" y="280"/>
                        <a:pt x="20" y="28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39"/>
                <p:cNvSpPr/>
                <p:nvPr/>
              </p:nvSpPr>
              <p:spPr>
                <a:xfrm rot="-1700843">
                  <a:off x="8119007" y="503537"/>
                  <a:ext cx="386292" cy="64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825" extrusionOk="0">
                      <a:moveTo>
                        <a:pt x="335" y="17"/>
                      </a:moveTo>
                      <a:lnTo>
                        <a:pt x="335" y="17"/>
                      </a:lnTo>
                      <a:cubicBezTo>
                        <a:pt x="436" y="38"/>
                        <a:pt x="491" y="150"/>
                        <a:pt x="447" y="243"/>
                      </a:cubicBezTo>
                      <a:lnTo>
                        <a:pt x="206" y="751"/>
                      </a:lnTo>
                      <a:lnTo>
                        <a:pt x="206" y="751"/>
                      </a:lnTo>
                      <a:cubicBezTo>
                        <a:pt x="184" y="800"/>
                        <a:pt x="129" y="824"/>
                        <a:pt x="78" y="806"/>
                      </a:cubicBezTo>
                      <a:lnTo>
                        <a:pt x="78" y="806"/>
                      </a:lnTo>
                      <a:cubicBezTo>
                        <a:pt x="29" y="788"/>
                        <a:pt x="0" y="735"/>
                        <a:pt x="12" y="681"/>
                      </a:cubicBezTo>
                      <a:lnTo>
                        <a:pt x="146" y="135"/>
                      </a:lnTo>
                      <a:lnTo>
                        <a:pt x="146" y="135"/>
                      </a:lnTo>
                      <a:cubicBezTo>
                        <a:pt x="147" y="132"/>
                        <a:pt x="149" y="127"/>
                        <a:pt x="150" y="123"/>
                      </a:cubicBezTo>
                      <a:lnTo>
                        <a:pt x="150" y="123"/>
                      </a:lnTo>
                      <a:cubicBezTo>
                        <a:pt x="177" y="45"/>
                        <a:pt x="255" y="0"/>
                        <a:pt x="335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39"/>
                <p:cNvSpPr/>
                <p:nvPr/>
              </p:nvSpPr>
              <p:spPr>
                <a:xfrm rot="-1700835">
                  <a:off x="8254018" y="1199622"/>
                  <a:ext cx="217286" cy="21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79" extrusionOk="0">
                      <a:moveTo>
                        <a:pt x="179" y="22"/>
                      </a:moveTo>
                      <a:lnTo>
                        <a:pt x="179" y="22"/>
                      </a:lnTo>
                      <a:cubicBezTo>
                        <a:pt x="243" y="44"/>
                        <a:pt x="278" y="115"/>
                        <a:pt x="256" y="179"/>
                      </a:cubicBezTo>
                      <a:lnTo>
                        <a:pt x="256" y="179"/>
                      </a:lnTo>
                      <a:cubicBezTo>
                        <a:pt x="234" y="244"/>
                        <a:pt x="163" y="278"/>
                        <a:pt x="99" y="256"/>
                      </a:cubicBezTo>
                      <a:lnTo>
                        <a:pt x="99" y="256"/>
                      </a:lnTo>
                      <a:cubicBezTo>
                        <a:pt x="35" y="234"/>
                        <a:pt x="0" y="164"/>
                        <a:pt x="23" y="99"/>
                      </a:cubicBezTo>
                      <a:lnTo>
                        <a:pt x="23" y="99"/>
                      </a:lnTo>
                      <a:cubicBezTo>
                        <a:pt x="46" y="35"/>
                        <a:pt x="115" y="0"/>
                        <a:pt x="179" y="2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39"/>
                <p:cNvSpPr/>
                <p:nvPr/>
              </p:nvSpPr>
              <p:spPr>
                <a:xfrm rot="-1700847">
                  <a:off x="7681644" y="776881"/>
                  <a:ext cx="137961" cy="21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70" extrusionOk="0">
                      <a:moveTo>
                        <a:pt x="153" y="269"/>
                      </a:moveTo>
                      <a:lnTo>
                        <a:pt x="153" y="269"/>
                      </a:lnTo>
                      <a:cubicBezTo>
                        <a:pt x="147" y="269"/>
                        <a:pt x="142" y="266"/>
                        <a:pt x="139" y="260"/>
                      </a:cubicBezTo>
                      <a:lnTo>
                        <a:pt x="139" y="260"/>
                      </a:lnTo>
                      <a:cubicBezTo>
                        <a:pt x="90" y="185"/>
                        <a:pt x="45" y="107"/>
                        <a:pt x="5" y="28"/>
                      </a:cubicBezTo>
                      <a:lnTo>
                        <a:pt x="5" y="28"/>
                      </a:lnTo>
                      <a:cubicBezTo>
                        <a:pt x="0" y="20"/>
                        <a:pt x="3" y="9"/>
                        <a:pt x="12" y="6"/>
                      </a:cubicBezTo>
                      <a:lnTo>
                        <a:pt x="12" y="6"/>
                      </a:lnTo>
                      <a:cubicBezTo>
                        <a:pt x="20" y="0"/>
                        <a:pt x="31" y="3"/>
                        <a:pt x="34" y="12"/>
                      </a:cubicBezTo>
                      <a:lnTo>
                        <a:pt x="34" y="12"/>
                      </a:lnTo>
                      <a:cubicBezTo>
                        <a:pt x="76" y="90"/>
                        <a:pt x="121" y="166"/>
                        <a:pt x="168" y="241"/>
                      </a:cubicBezTo>
                      <a:lnTo>
                        <a:pt x="168" y="241"/>
                      </a:lnTo>
                      <a:cubicBezTo>
                        <a:pt x="174" y="251"/>
                        <a:pt x="170" y="260"/>
                        <a:pt x="163" y="266"/>
                      </a:cubicBezTo>
                      <a:lnTo>
                        <a:pt x="163" y="266"/>
                      </a:lnTo>
                      <a:cubicBezTo>
                        <a:pt x="160" y="268"/>
                        <a:pt x="157" y="269"/>
                        <a:pt x="153" y="26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39"/>
                <p:cNvSpPr/>
                <p:nvPr/>
              </p:nvSpPr>
              <p:spPr>
                <a:xfrm rot="-1700851">
                  <a:off x="7629085" y="940386"/>
                  <a:ext cx="169001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66" extrusionOk="0">
                      <a:moveTo>
                        <a:pt x="193" y="165"/>
                      </a:moveTo>
                      <a:lnTo>
                        <a:pt x="193" y="165"/>
                      </a:lnTo>
                      <a:cubicBezTo>
                        <a:pt x="188" y="165"/>
                        <a:pt x="186" y="164"/>
                        <a:pt x="182" y="161"/>
                      </a:cubicBezTo>
                      <a:lnTo>
                        <a:pt x="10" y="34"/>
                      </a:lnTo>
                      <a:lnTo>
                        <a:pt x="10" y="34"/>
                      </a:lnTo>
                      <a:cubicBezTo>
                        <a:pt x="3" y="28"/>
                        <a:pt x="0" y="18"/>
                        <a:pt x="6" y="9"/>
                      </a:cubicBezTo>
                      <a:lnTo>
                        <a:pt x="6" y="9"/>
                      </a:lnTo>
                      <a:cubicBezTo>
                        <a:pt x="12" y="1"/>
                        <a:pt x="23" y="0"/>
                        <a:pt x="31" y="5"/>
                      </a:cubicBezTo>
                      <a:lnTo>
                        <a:pt x="204" y="132"/>
                      </a:lnTo>
                      <a:lnTo>
                        <a:pt x="204" y="132"/>
                      </a:lnTo>
                      <a:cubicBezTo>
                        <a:pt x="211" y="138"/>
                        <a:pt x="213" y="149"/>
                        <a:pt x="206" y="157"/>
                      </a:cubicBezTo>
                      <a:lnTo>
                        <a:pt x="206" y="157"/>
                      </a:lnTo>
                      <a:cubicBezTo>
                        <a:pt x="204" y="161"/>
                        <a:pt x="197" y="165"/>
                        <a:pt x="193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39"/>
                <p:cNvSpPr/>
                <p:nvPr/>
              </p:nvSpPr>
              <p:spPr>
                <a:xfrm rot="-1700836">
                  <a:off x="7657971" y="1071164"/>
                  <a:ext cx="148307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6" extrusionOk="0">
                      <a:moveTo>
                        <a:pt x="166" y="85"/>
                      </a:moveTo>
                      <a:lnTo>
                        <a:pt x="166" y="85"/>
                      </a:lnTo>
                      <a:cubicBezTo>
                        <a:pt x="164" y="85"/>
                        <a:pt x="163" y="85"/>
                        <a:pt x="160" y="84"/>
                      </a:cubicBezTo>
                      <a:lnTo>
                        <a:pt x="13" y="36"/>
                      </a:lnTo>
                      <a:lnTo>
                        <a:pt x="13" y="36"/>
                      </a:lnTo>
                      <a:cubicBezTo>
                        <a:pt x="5" y="33"/>
                        <a:pt x="0" y="24"/>
                        <a:pt x="4" y="14"/>
                      </a:cubicBezTo>
                      <a:lnTo>
                        <a:pt x="4" y="14"/>
                      </a:lnTo>
                      <a:cubicBezTo>
                        <a:pt x="6" y="5"/>
                        <a:pt x="15" y="0"/>
                        <a:pt x="25" y="3"/>
                      </a:cubicBezTo>
                      <a:lnTo>
                        <a:pt x="171" y="50"/>
                      </a:lnTo>
                      <a:lnTo>
                        <a:pt x="171" y="50"/>
                      </a:lnTo>
                      <a:cubicBezTo>
                        <a:pt x="180" y="54"/>
                        <a:pt x="187" y="64"/>
                        <a:pt x="183" y="73"/>
                      </a:cubicBezTo>
                      <a:lnTo>
                        <a:pt x="183" y="73"/>
                      </a:lnTo>
                      <a:cubicBezTo>
                        <a:pt x="180" y="80"/>
                        <a:pt x="174" y="85"/>
                        <a:pt x="166" y="8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39"/>
                <p:cNvSpPr/>
                <p:nvPr/>
              </p:nvSpPr>
              <p:spPr>
                <a:xfrm rot="-1700853">
                  <a:off x="7855244" y="744048"/>
                  <a:ext cx="31040" cy="16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09" extrusionOk="0">
                      <a:moveTo>
                        <a:pt x="22" y="208"/>
                      </a:moveTo>
                      <a:lnTo>
                        <a:pt x="22" y="208"/>
                      </a:lnTo>
                      <a:cubicBezTo>
                        <a:pt x="12" y="208"/>
                        <a:pt x="4" y="199"/>
                        <a:pt x="4" y="190"/>
                      </a:cubicBezTo>
                      <a:lnTo>
                        <a:pt x="0" y="18"/>
                      </a:lnTo>
                      <a:lnTo>
                        <a:pt x="0" y="18"/>
                      </a:lnTo>
                      <a:cubicBezTo>
                        <a:pt x="0" y="8"/>
                        <a:pt x="7" y="0"/>
                        <a:pt x="16" y="0"/>
                      </a:cubicBezTo>
                      <a:lnTo>
                        <a:pt x="16" y="0"/>
                      </a:lnTo>
                      <a:cubicBezTo>
                        <a:pt x="28" y="0"/>
                        <a:pt x="34" y="7"/>
                        <a:pt x="34" y="17"/>
                      </a:cubicBezTo>
                      <a:lnTo>
                        <a:pt x="39" y="189"/>
                      </a:lnTo>
                      <a:lnTo>
                        <a:pt x="39" y="189"/>
                      </a:lnTo>
                      <a:cubicBezTo>
                        <a:pt x="40" y="198"/>
                        <a:pt x="31" y="208"/>
                        <a:pt x="22" y="20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39"/>
                <p:cNvSpPr/>
                <p:nvPr/>
              </p:nvSpPr>
              <p:spPr>
                <a:xfrm rot="-1700849">
                  <a:off x="7922719" y="741394"/>
                  <a:ext cx="72428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6" extrusionOk="0">
                      <a:moveTo>
                        <a:pt x="20" y="165"/>
                      </a:moveTo>
                      <a:lnTo>
                        <a:pt x="20" y="165"/>
                      </a:lnTo>
                      <a:cubicBezTo>
                        <a:pt x="17" y="165"/>
                        <a:pt x="15" y="165"/>
                        <a:pt x="13" y="164"/>
                      </a:cubicBezTo>
                      <a:lnTo>
                        <a:pt x="13" y="164"/>
                      </a:lnTo>
                      <a:cubicBezTo>
                        <a:pt x="4" y="160"/>
                        <a:pt x="0" y="150"/>
                        <a:pt x="4" y="141"/>
                      </a:cubicBezTo>
                      <a:lnTo>
                        <a:pt x="55" y="14"/>
                      </a:lnTo>
                      <a:lnTo>
                        <a:pt x="55" y="14"/>
                      </a:lnTo>
                      <a:cubicBezTo>
                        <a:pt x="59" y="5"/>
                        <a:pt x="69" y="0"/>
                        <a:pt x="78" y="4"/>
                      </a:cubicBezTo>
                      <a:lnTo>
                        <a:pt x="78" y="4"/>
                      </a:lnTo>
                      <a:cubicBezTo>
                        <a:pt x="88" y="8"/>
                        <a:pt x="91" y="18"/>
                        <a:pt x="88" y="28"/>
                      </a:cubicBezTo>
                      <a:lnTo>
                        <a:pt x="35" y="155"/>
                      </a:lnTo>
                      <a:lnTo>
                        <a:pt x="35" y="155"/>
                      </a:lnTo>
                      <a:cubicBezTo>
                        <a:pt x="33" y="161"/>
                        <a:pt x="27" y="165"/>
                        <a:pt x="20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46" name="Google Shape;1246;p39"/>
            <p:cNvSpPr/>
            <p:nvPr/>
          </p:nvSpPr>
          <p:spPr>
            <a:xfrm>
              <a:off x="5613882" y="220918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147866" y="1469679"/>
              <a:ext cx="217217" cy="232461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863969" y="4101494"/>
              <a:ext cx="344878" cy="388707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491071" y="2510435"/>
              <a:ext cx="228650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39"/>
          <p:cNvGrpSpPr/>
          <p:nvPr/>
        </p:nvGrpSpPr>
        <p:grpSpPr>
          <a:xfrm>
            <a:off x="3269418" y="-171172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-568239" y="3824354"/>
            <a:ext cx="3918127" cy="2268301"/>
            <a:chOff x="-568239" y="3824354"/>
            <a:chExt cx="3918127" cy="2268301"/>
          </a:xfrm>
        </p:grpSpPr>
        <p:grpSp>
          <p:nvGrpSpPr>
            <p:cNvPr id="1261" name="Google Shape;1261;p39"/>
            <p:cNvGrpSpPr/>
            <p:nvPr/>
          </p:nvGrpSpPr>
          <p:grpSpPr>
            <a:xfrm>
              <a:off x="-568239" y="3824354"/>
              <a:ext cx="2352287" cy="2268301"/>
              <a:chOff x="1449950" y="3813402"/>
              <a:chExt cx="2054220" cy="1980876"/>
            </a:xfrm>
          </p:grpSpPr>
          <p:sp>
            <p:nvSpPr>
              <p:cNvPr id="1262" name="Google Shape;1262;p39"/>
              <p:cNvSpPr/>
              <p:nvPr/>
            </p:nvSpPr>
            <p:spPr>
              <a:xfrm>
                <a:off x="1501577" y="4288922"/>
                <a:ext cx="2002593" cy="1505356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1449950" y="4313377"/>
                <a:ext cx="2013459" cy="1431991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1466253" y="3813402"/>
                <a:ext cx="1983575" cy="177980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452666" y="4310660"/>
                <a:ext cx="1989010" cy="136406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526032" y="3826989"/>
                <a:ext cx="1013530" cy="12173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2381959" y="3935679"/>
                <a:ext cx="399434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2300442" y="3984590"/>
                <a:ext cx="589636" cy="12771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2191753" y="5416582"/>
                <a:ext cx="353240" cy="543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2300442" y="5492665"/>
                <a:ext cx="179337" cy="4891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1466253" y="4365005"/>
                <a:ext cx="1997159" cy="1369496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2311311" y="4117734"/>
                <a:ext cx="741805" cy="49725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9"/>
            <p:cNvSpPr/>
            <p:nvPr/>
          </p:nvSpPr>
          <p:spPr>
            <a:xfrm rot="2950162">
              <a:off x="2272686" y="45153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63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045;p37">
            <a:extLst>
              <a:ext uri="{FF2B5EF4-FFF2-40B4-BE49-F238E27FC236}">
                <a16:creationId xmlns:a16="http://schemas.microsoft.com/office/drawing/2014/main" id="{BBEBB350-5B66-E24D-4B8C-465B23296658}"/>
              </a:ext>
            </a:extLst>
          </p:cNvPr>
          <p:cNvGrpSpPr/>
          <p:nvPr/>
        </p:nvGrpSpPr>
        <p:grpSpPr>
          <a:xfrm flipH="1">
            <a:off x="108559" y="662777"/>
            <a:ext cx="1875576" cy="1825384"/>
            <a:chOff x="7350350" y="-24282"/>
            <a:chExt cx="1875576" cy="1825384"/>
          </a:xfrm>
        </p:grpSpPr>
        <p:sp>
          <p:nvSpPr>
            <p:cNvPr id="12" name="Google Shape;1046;p37">
              <a:extLst>
                <a:ext uri="{FF2B5EF4-FFF2-40B4-BE49-F238E27FC236}">
                  <a16:creationId xmlns:a16="http://schemas.microsoft.com/office/drawing/2014/main" id="{58E72E79-0985-E0C1-F39D-0A9A3D250C6D}"/>
                </a:ext>
              </a:extLst>
            </p:cNvPr>
            <p:cNvSpPr/>
            <p:nvPr/>
          </p:nvSpPr>
          <p:spPr>
            <a:xfrm>
              <a:off x="8311914" y="1164463"/>
              <a:ext cx="914013" cy="636640"/>
            </a:xfrm>
            <a:custGeom>
              <a:avLst/>
              <a:gdLst/>
              <a:ahLst/>
              <a:cxnLst/>
              <a:rect l="l" t="t" r="r" b="b"/>
              <a:pathLst>
                <a:path w="1527" h="1062" extrusionOk="0">
                  <a:moveTo>
                    <a:pt x="1464" y="0"/>
                  </a:moveTo>
                  <a:lnTo>
                    <a:pt x="1526" y="61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146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7;p37">
              <a:extLst>
                <a:ext uri="{FF2B5EF4-FFF2-40B4-BE49-F238E27FC236}">
                  <a16:creationId xmlns:a16="http://schemas.microsoft.com/office/drawing/2014/main" id="{45FBA46B-E5E0-9A76-6923-3ABB4406EA7A}"/>
                </a:ext>
              </a:extLst>
            </p:cNvPr>
            <p:cNvSpPr/>
            <p:nvPr/>
          </p:nvSpPr>
          <p:spPr>
            <a:xfrm>
              <a:off x="8311914" y="990114"/>
              <a:ext cx="882313" cy="810988"/>
            </a:xfrm>
            <a:custGeom>
              <a:avLst/>
              <a:gdLst/>
              <a:ahLst/>
              <a:cxnLst/>
              <a:rect l="l" t="t" r="r" b="b"/>
              <a:pathLst>
                <a:path w="1472" h="1354" extrusionOk="0">
                  <a:moveTo>
                    <a:pt x="1411" y="190"/>
                  </a:moveTo>
                  <a:lnTo>
                    <a:pt x="1471" y="240"/>
                  </a:lnTo>
                  <a:lnTo>
                    <a:pt x="1464" y="292"/>
                  </a:lnTo>
                  <a:lnTo>
                    <a:pt x="0" y="1353"/>
                  </a:lnTo>
                  <a:lnTo>
                    <a:pt x="0" y="1353"/>
                  </a:lnTo>
                  <a:cubicBezTo>
                    <a:pt x="0" y="1348"/>
                    <a:pt x="8" y="1274"/>
                    <a:pt x="46" y="1241"/>
                  </a:cubicBezTo>
                  <a:lnTo>
                    <a:pt x="1326" y="0"/>
                  </a:lnTo>
                  <a:lnTo>
                    <a:pt x="1394" y="73"/>
                  </a:lnTo>
                  <a:lnTo>
                    <a:pt x="1364" y="101"/>
                  </a:lnTo>
                  <a:lnTo>
                    <a:pt x="1431" y="153"/>
                  </a:lnTo>
                  <a:lnTo>
                    <a:pt x="1411" y="19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48;p37">
              <a:extLst>
                <a:ext uri="{FF2B5EF4-FFF2-40B4-BE49-F238E27FC236}">
                  <a16:creationId xmlns:a16="http://schemas.microsoft.com/office/drawing/2014/main" id="{5EA874A0-F23C-AA9D-F024-0EFFD0E97B8B}"/>
                </a:ext>
              </a:extLst>
            </p:cNvPr>
            <p:cNvSpPr/>
            <p:nvPr/>
          </p:nvSpPr>
          <p:spPr>
            <a:xfrm>
              <a:off x="7405824" y="-24282"/>
              <a:ext cx="1717086" cy="1825379"/>
            </a:xfrm>
            <a:custGeom>
              <a:avLst/>
              <a:gdLst/>
              <a:ahLst/>
              <a:cxnLst/>
              <a:rect l="l" t="t" r="r" b="b"/>
              <a:pathLst>
                <a:path w="2868" h="3048" extrusionOk="0">
                  <a:moveTo>
                    <a:pt x="1247" y="0"/>
                  </a:moveTo>
                  <a:lnTo>
                    <a:pt x="2867" y="1668"/>
                  </a:lnTo>
                  <a:lnTo>
                    <a:pt x="2841" y="1694"/>
                  </a:lnTo>
                  <a:lnTo>
                    <a:pt x="1561" y="2935"/>
                  </a:lnTo>
                  <a:lnTo>
                    <a:pt x="1561" y="2935"/>
                  </a:lnTo>
                  <a:cubicBezTo>
                    <a:pt x="1523" y="2968"/>
                    <a:pt x="1515" y="3042"/>
                    <a:pt x="1515" y="3047"/>
                  </a:cubicBezTo>
                  <a:lnTo>
                    <a:pt x="1515" y="3047"/>
                  </a:lnTo>
                  <a:lnTo>
                    <a:pt x="0" y="1124"/>
                  </a:lnTo>
                  <a:lnTo>
                    <a:pt x="0" y="1124"/>
                  </a:lnTo>
                  <a:cubicBezTo>
                    <a:pt x="1" y="1055"/>
                    <a:pt x="74" y="1000"/>
                    <a:pt x="74" y="1000"/>
                  </a:cubicBezTo>
                  <a:lnTo>
                    <a:pt x="165" y="925"/>
                  </a:lnTo>
                  <a:lnTo>
                    <a:pt x="357" y="760"/>
                  </a:lnTo>
                  <a:lnTo>
                    <a:pt x="533" y="609"/>
                  </a:lnTo>
                  <a:lnTo>
                    <a:pt x="704" y="464"/>
                  </a:lnTo>
                  <a:lnTo>
                    <a:pt x="890" y="306"/>
                  </a:lnTo>
                  <a:lnTo>
                    <a:pt x="1038" y="179"/>
                  </a:lnTo>
                  <a:lnTo>
                    <a:pt x="1247" y="0"/>
                  </a:lnTo>
                  <a:close/>
                  <a:moveTo>
                    <a:pt x="1502" y="563"/>
                  </a:moveTo>
                  <a:lnTo>
                    <a:pt x="1284" y="348"/>
                  </a:lnTo>
                  <a:lnTo>
                    <a:pt x="402" y="1088"/>
                  </a:lnTo>
                  <a:lnTo>
                    <a:pt x="602" y="1308"/>
                  </a:lnTo>
                  <a:lnTo>
                    <a:pt x="1502" y="5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49;p37">
              <a:extLst>
                <a:ext uri="{FF2B5EF4-FFF2-40B4-BE49-F238E27FC236}">
                  <a16:creationId xmlns:a16="http://schemas.microsoft.com/office/drawing/2014/main" id="{7D5C7A9D-A3F6-826E-9E12-1D9F5F9972C4}"/>
                </a:ext>
              </a:extLst>
            </p:cNvPr>
            <p:cNvSpPr/>
            <p:nvPr/>
          </p:nvSpPr>
          <p:spPr>
            <a:xfrm>
              <a:off x="7646216" y="181767"/>
              <a:ext cx="660416" cy="575882"/>
            </a:xfrm>
            <a:custGeom>
              <a:avLst/>
              <a:gdLst/>
              <a:ahLst/>
              <a:cxnLst/>
              <a:rect l="l" t="t" r="r" b="b"/>
              <a:pathLst>
                <a:path w="1101" h="961" extrusionOk="0">
                  <a:moveTo>
                    <a:pt x="882" y="0"/>
                  </a:moveTo>
                  <a:lnTo>
                    <a:pt x="1100" y="215"/>
                  </a:lnTo>
                  <a:lnTo>
                    <a:pt x="200" y="960"/>
                  </a:lnTo>
                  <a:lnTo>
                    <a:pt x="0" y="740"/>
                  </a:lnTo>
                  <a:lnTo>
                    <a:pt x="88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50;p37">
              <a:extLst>
                <a:ext uri="{FF2B5EF4-FFF2-40B4-BE49-F238E27FC236}">
                  <a16:creationId xmlns:a16="http://schemas.microsoft.com/office/drawing/2014/main" id="{B7FD6676-347C-B409-A632-E8E02354824B}"/>
                </a:ext>
              </a:extLst>
            </p:cNvPr>
            <p:cNvSpPr/>
            <p:nvPr/>
          </p:nvSpPr>
          <p:spPr>
            <a:xfrm>
              <a:off x="7907739" y="44401"/>
              <a:ext cx="118874" cy="113590"/>
            </a:xfrm>
            <a:custGeom>
              <a:avLst/>
              <a:gdLst/>
              <a:ahLst/>
              <a:cxnLst/>
              <a:rect l="l" t="t" r="r" b="b"/>
              <a:pathLst>
                <a:path w="197" h="191" extrusionOk="0">
                  <a:moveTo>
                    <a:pt x="131" y="0"/>
                  </a:moveTo>
                  <a:lnTo>
                    <a:pt x="196" y="63"/>
                  </a:lnTo>
                  <a:lnTo>
                    <a:pt x="48" y="190"/>
                  </a:lnTo>
                  <a:lnTo>
                    <a:pt x="0" y="120"/>
                  </a:lnTo>
                  <a:lnTo>
                    <a:pt x="13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51;p37">
              <a:extLst>
                <a:ext uri="{FF2B5EF4-FFF2-40B4-BE49-F238E27FC236}">
                  <a16:creationId xmlns:a16="http://schemas.microsoft.com/office/drawing/2014/main" id="{9ABEC1F0-0089-ACAF-68F4-227561C9093D}"/>
                </a:ext>
              </a:extLst>
            </p:cNvPr>
            <p:cNvSpPr/>
            <p:nvPr/>
          </p:nvSpPr>
          <p:spPr>
            <a:xfrm>
              <a:off x="7651499" y="168560"/>
              <a:ext cx="176990" cy="171706"/>
            </a:xfrm>
            <a:custGeom>
              <a:avLst/>
              <a:gdLst/>
              <a:ahLst/>
              <a:cxnLst/>
              <a:rect l="l" t="t" r="r" b="b"/>
              <a:pathLst>
                <a:path w="294" h="286" extrusionOk="0">
                  <a:moveTo>
                    <a:pt x="165" y="0"/>
                  </a:moveTo>
                  <a:lnTo>
                    <a:pt x="293" y="139"/>
                  </a:lnTo>
                  <a:lnTo>
                    <a:pt x="122" y="284"/>
                  </a:lnTo>
                  <a:lnTo>
                    <a:pt x="122" y="284"/>
                  </a:lnTo>
                  <a:cubicBezTo>
                    <a:pt x="121" y="285"/>
                    <a:pt x="0" y="147"/>
                    <a:pt x="0" y="147"/>
                  </a:cubicBezTo>
                  <a:lnTo>
                    <a:pt x="16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52;p37">
              <a:extLst>
                <a:ext uri="{FF2B5EF4-FFF2-40B4-BE49-F238E27FC236}">
                  <a16:creationId xmlns:a16="http://schemas.microsoft.com/office/drawing/2014/main" id="{23F1159A-9EF6-1164-6AAA-B4B515DE6C5E}"/>
                </a:ext>
              </a:extLst>
            </p:cNvPr>
            <p:cNvSpPr/>
            <p:nvPr/>
          </p:nvSpPr>
          <p:spPr>
            <a:xfrm>
              <a:off x="7350350" y="303284"/>
              <a:ext cx="269449" cy="224540"/>
            </a:xfrm>
            <a:custGeom>
              <a:avLst/>
              <a:gdLst/>
              <a:ahLst/>
              <a:cxnLst/>
              <a:rect l="l" t="t" r="r" b="b"/>
              <a:pathLst>
                <a:path w="450" h="376" extrusionOk="0">
                  <a:moveTo>
                    <a:pt x="449" y="210"/>
                  </a:moveTo>
                  <a:lnTo>
                    <a:pt x="257" y="375"/>
                  </a:lnTo>
                  <a:lnTo>
                    <a:pt x="257" y="375"/>
                  </a:lnTo>
                  <a:cubicBezTo>
                    <a:pt x="215" y="272"/>
                    <a:pt x="0" y="191"/>
                    <a:pt x="0" y="191"/>
                  </a:cubicBezTo>
                  <a:lnTo>
                    <a:pt x="183" y="142"/>
                  </a:lnTo>
                  <a:lnTo>
                    <a:pt x="168" y="0"/>
                  </a:lnTo>
                  <a:lnTo>
                    <a:pt x="168" y="0"/>
                  </a:lnTo>
                  <a:cubicBezTo>
                    <a:pt x="300" y="9"/>
                    <a:pt x="449" y="210"/>
                    <a:pt x="449" y="2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53;p37">
              <a:extLst>
                <a:ext uri="{FF2B5EF4-FFF2-40B4-BE49-F238E27FC236}">
                  <a16:creationId xmlns:a16="http://schemas.microsoft.com/office/drawing/2014/main" id="{3C9DCBC1-9F57-76DE-93EF-191205D3FE57}"/>
                </a:ext>
              </a:extLst>
            </p:cNvPr>
            <p:cNvSpPr/>
            <p:nvPr/>
          </p:nvSpPr>
          <p:spPr>
            <a:xfrm>
              <a:off x="7440166" y="564808"/>
              <a:ext cx="908732" cy="1178175"/>
            </a:xfrm>
            <a:custGeom>
              <a:avLst/>
              <a:gdLst/>
              <a:ahLst/>
              <a:cxnLst/>
              <a:rect l="l" t="t" r="r" b="b"/>
              <a:pathLst>
                <a:path w="1517" h="1965" extrusionOk="0">
                  <a:moveTo>
                    <a:pt x="1502" y="1964"/>
                  </a:moveTo>
                  <a:lnTo>
                    <a:pt x="1502" y="1964"/>
                  </a:lnTo>
                  <a:cubicBezTo>
                    <a:pt x="1497" y="1964"/>
                    <a:pt x="1494" y="1962"/>
                    <a:pt x="1492" y="1959"/>
                  </a:cubicBezTo>
                  <a:lnTo>
                    <a:pt x="5" y="23"/>
                  </a:lnTo>
                  <a:lnTo>
                    <a:pt x="5" y="23"/>
                  </a:lnTo>
                  <a:cubicBezTo>
                    <a:pt x="0" y="18"/>
                    <a:pt x="1" y="9"/>
                    <a:pt x="7" y="5"/>
                  </a:cubicBezTo>
                  <a:lnTo>
                    <a:pt x="7" y="5"/>
                  </a:lnTo>
                  <a:cubicBezTo>
                    <a:pt x="13" y="0"/>
                    <a:pt x="22" y="1"/>
                    <a:pt x="25" y="7"/>
                  </a:cubicBezTo>
                  <a:lnTo>
                    <a:pt x="1513" y="1943"/>
                  </a:lnTo>
                  <a:lnTo>
                    <a:pt x="1513" y="1943"/>
                  </a:lnTo>
                  <a:cubicBezTo>
                    <a:pt x="1516" y="1948"/>
                    <a:pt x="1515" y="1956"/>
                    <a:pt x="1509" y="1961"/>
                  </a:cubicBezTo>
                  <a:lnTo>
                    <a:pt x="1509" y="1961"/>
                  </a:lnTo>
                  <a:cubicBezTo>
                    <a:pt x="1507" y="1963"/>
                    <a:pt x="1504" y="1964"/>
                    <a:pt x="1502" y="196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54;p37">
              <a:extLst>
                <a:ext uri="{FF2B5EF4-FFF2-40B4-BE49-F238E27FC236}">
                  <a16:creationId xmlns:a16="http://schemas.microsoft.com/office/drawing/2014/main" id="{9F71C794-0708-DD22-BEA8-1F4EE67A63BF}"/>
                </a:ext>
              </a:extLst>
            </p:cNvPr>
            <p:cNvSpPr/>
            <p:nvPr/>
          </p:nvSpPr>
          <p:spPr>
            <a:xfrm>
              <a:off x="8311914" y="1040306"/>
              <a:ext cx="855898" cy="731736"/>
            </a:xfrm>
            <a:custGeom>
              <a:avLst/>
              <a:gdLst/>
              <a:ahLst/>
              <a:cxnLst/>
              <a:rect l="l" t="t" r="r" b="b"/>
              <a:pathLst>
                <a:path w="1430" h="1223" extrusionOk="0">
                  <a:moveTo>
                    <a:pt x="15" y="1222"/>
                  </a:moveTo>
                  <a:lnTo>
                    <a:pt x="15" y="1222"/>
                  </a:lnTo>
                  <a:cubicBezTo>
                    <a:pt x="11" y="1222"/>
                    <a:pt x="8" y="1219"/>
                    <a:pt x="4" y="1217"/>
                  </a:cubicBezTo>
                  <a:lnTo>
                    <a:pt x="4" y="1217"/>
                  </a:lnTo>
                  <a:cubicBezTo>
                    <a:pt x="0" y="1211"/>
                    <a:pt x="0" y="1204"/>
                    <a:pt x="5" y="1199"/>
                  </a:cubicBezTo>
                  <a:lnTo>
                    <a:pt x="1358" y="5"/>
                  </a:lnTo>
                  <a:lnTo>
                    <a:pt x="1358" y="5"/>
                  </a:lnTo>
                  <a:cubicBezTo>
                    <a:pt x="1364" y="0"/>
                    <a:pt x="1372" y="0"/>
                    <a:pt x="1377" y="6"/>
                  </a:cubicBezTo>
                  <a:lnTo>
                    <a:pt x="1377" y="6"/>
                  </a:lnTo>
                  <a:cubicBezTo>
                    <a:pt x="1382" y="12"/>
                    <a:pt x="1382" y="21"/>
                    <a:pt x="1375" y="25"/>
                  </a:cubicBezTo>
                  <a:lnTo>
                    <a:pt x="383" y="901"/>
                  </a:lnTo>
                  <a:lnTo>
                    <a:pt x="1405" y="94"/>
                  </a:lnTo>
                  <a:lnTo>
                    <a:pt x="1405" y="94"/>
                  </a:lnTo>
                  <a:cubicBezTo>
                    <a:pt x="1411" y="89"/>
                    <a:pt x="1421" y="90"/>
                    <a:pt x="1424" y="95"/>
                  </a:cubicBezTo>
                  <a:lnTo>
                    <a:pt x="1424" y="95"/>
                  </a:lnTo>
                  <a:cubicBezTo>
                    <a:pt x="1429" y="103"/>
                    <a:pt x="1428" y="111"/>
                    <a:pt x="1422" y="114"/>
                  </a:cubicBezTo>
                  <a:lnTo>
                    <a:pt x="23" y="1218"/>
                  </a:lnTo>
                  <a:lnTo>
                    <a:pt x="23" y="1218"/>
                  </a:lnTo>
                  <a:cubicBezTo>
                    <a:pt x="21" y="1221"/>
                    <a:pt x="17" y="1222"/>
                    <a:pt x="15" y="122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55;p37">
              <a:extLst>
                <a:ext uri="{FF2B5EF4-FFF2-40B4-BE49-F238E27FC236}">
                  <a16:creationId xmlns:a16="http://schemas.microsoft.com/office/drawing/2014/main" id="{9226598F-AB9A-E6D3-5AE1-E56769CD23BE}"/>
                </a:ext>
              </a:extLst>
            </p:cNvPr>
            <p:cNvSpPr/>
            <p:nvPr/>
          </p:nvSpPr>
          <p:spPr>
            <a:xfrm>
              <a:off x="8309271" y="1124839"/>
              <a:ext cx="892883" cy="649847"/>
            </a:xfrm>
            <a:custGeom>
              <a:avLst/>
              <a:gdLst/>
              <a:ahLst/>
              <a:cxnLst/>
              <a:rect l="l" t="t" r="r" b="b"/>
              <a:pathLst>
                <a:path w="1489" h="1084" extrusionOk="0">
                  <a:moveTo>
                    <a:pt x="16" y="1083"/>
                  </a:moveTo>
                  <a:lnTo>
                    <a:pt x="16" y="1083"/>
                  </a:lnTo>
                  <a:cubicBezTo>
                    <a:pt x="12" y="1083"/>
                    <a:pt x="7" y="1080"/>
                    <a:pt x="5" y="1078"/>
                  </a:cubicBezTo>
                  <a:lnTo>
                    <a:pt x="5" y="1078"/>
                  </a:lnTo>
                  <a:cubicBezTo>
                    <a:pt x="0" y="1071"/>
                    <a:pt x="3" y="1063"/>
                    <a:pt x="7" y="1059"/>
                  </a:cubicBezTo>
                  <a:lnTo>
                    <a:pt x="1467" y="4"/>
                  </a:lnTo>
                  <a:lnTo>
                    <a:pt x="1467" y="4"/>
                  </a:lnTo>
                  <a:cubicBezTo>
                    <a:pt x="1471" y="0"/>
                    <a:pt x="1480" y="3"/>
                    <a:pt x="1485" y="7"/>
                  </a:cubicBezTo>
                  <a:lnTo>
                    <a:pt x="1485" y="7"/>
                  </a:lnTo>
                  <a:cubicBezTo>
                    <a:pt x="1488" y="13"/>
                    <a:pt x="1487" y="23"/>
                    <a:pt x="1481" y="27"/>
                  </a:cubicBezTo>
                  <a:lnTo>
                    <a:pt x="24" y="1080"/>
                  </a:lnTo>
                  <a:lnTo>
                    <a:pt x="24" y="1080"/>
                  </a:lnTo>
                  <a:cubicBezTo>
                    <a:pt x="22" y="1082"/>
                    <a:pt x="18" y="1083"/>
                    <a:pt x="16" y="10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54"/>
          <p:cNvGrpSpPr/>
          <p:nvPr/>
        </p:nvGrpSpPr>
        <p:grpSpPr>
          <a:xfrm flipH="1">
            <a:off x="6002780" y="1835804"/>
            <a:ext cx="3720978" cy="3750499"/>
            <a:chOff x="-225391" y="1450256"/>
            <a:chExt cx="3720978" cy="3750499"/>
          </a:xfrm>
        </p:grpSpPr>
        <p:grpSp>
          <p:nvGrpSpPr>
            <p:cNvPr id="2144" name="Google Shape;2144;p54"/>
            <p:cNvGrpSpPr/>
            <p:nvPr/>
          </p:nvGrpSpPr>
          <p:grpSpPr>
            <a:xfrm rot="1459203" flipH="1">
              <a:off x="222254" y="1959586"/>
              <a:ext cx="2825688" cy="2782786"/>
              <a:chOff x="1570037" y="4211637"/>
              <a:chExt cx="2300281" cy="2265356"/>
            </a:xfrm>
          </p:grpSpPr>
          <p:sp>
            <p:nvSpPr>
              <p:cNvPr id="2145" name="Google Shape;2145;p54"/>
              <p:cNvSpPr/>
              <p:nvPr/>
            </p:nvSpPr>
            <p:spPr>
              <a:xfrm>
                <a:off x="1570037" y="4211637"/>
                <a:ext cx="2300281" cy="2265356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292" extrusionOk="0">
                    <a:moveTo>
                      <a:pt x="2798" y="6103"/>
                    </a:moveTo>
                    <a:lnTo>
                      <a:pt x="2587" y="6291"/>
                    </a:lnTo>
                    <a:lnTo>
                      <a:pt x="0" y="3387"/>
                    </a:lnTo>
                    <a:lnTo>
                      <a:pt x="3803" y="0"/>
                    </a:lnTo>
                    <a:lnTo>
                      <a:pt x="6390" y="2904"/>
                    </a:lnTo>
                    <a:lnTo>
                      <a:pt x="6179" y="3092"/>
                    </a:lnTo>
                    <a:lnTo>
                      <a:pt x="6036" y="3001"/>
                    </a:lnTo>
                    <a:lnTo>
                      <a:pt x="6036" y="3001"/>
                    </a:lnTo>
                    <a:cubicBezTo>
                      <a:pt x="6073" y="2944"/>
                      <a:pt x="6069" y="2868"/>
                      <a:pt x="6021" y="2815"/>
                    </a:cubicBezTo>
                    <a:cubicBezTo>
                      <a:pt x="5965" y="2751"/>
                      <a:pt x="5867" y="2745"/>
                      <a:pt x="5803" y="2802"/>
                    </a:cubicBezTo>
                    <a:cubicBezTo>
                      <a:pt x="5739" y="2859"/>
                      <a:pt x="5733" y="2957"/>
                      <a:pt x="5790" y="3021"/>
                    </a:cubicBezTo>
                    <a:cubicBezTo>
                      <a:pt x="5841" y="3078"/>
                      <a:pt x="5925" y="3088"/>
                      <a:pt x="5988" y="3049"/>
                    </a:cubicBezTo>
                    <a:lnTo>
                      <a:pt x="6064" y="3195"/>
                    </a:lnTo>
                    <a:lnTo>
                      <a:pt x="5750" y="3474"/>
                    </a:lnTo>
                    <a:lnTo>
                      <a:pt x="5627" y="3335"/>
                    </a:lnTo>
                    <a:cubicBezTo>
                      <a:pt x="5647" y="3293"/>
                      <a:pt x="5645" y="3242"/>
                      <a:pt x="5618" y="3201"/>
                    </a:cubicBezTo>
                    <a:cubicBezTo>
                      <a:pt x="5576" y="3137"/>
                      <a:pt x="5491" y="3120"/>
                      <a:pt x="5428" y="3162"/>
                    </a:cubicBezTo>
                    <a:cubicBezTo>
                      <a:pt x="5365" y="3204"/>
                      <a:pt x="5348" y="3289"/>
                      <a:pt x="5389" y="3352"/>
                    </a:cubicBezTo>
                    <a:cubicBezTo>
                      <a:pt x="5416" y="3392"/>
                      <a:pt x="5461" y="3414"/>
                      <a:pt x="5506" y="3413"/>
                    </a:cubicBezTo>
                    <a:lnTo>
                      <a:pt x="5578" y="3627"/>
                    </a:lnTo>
                    <a:lnTo>
                      <a:pt x="5404" y="3782"/>
                    </a:lnTo>
                    <a:lnTo>
                      <a:pt x="5220" y="3663"/>
                    </a:lnTo>
                    <a:cubicBezTo>
                      <a:pt x="5226" y="3639"/>
                      <a:pt x="5224" y="3612"/>
                      <a:pt x="5213" y="3586"/>
                    </a:cubicBezTo>
                    <a:cubicBezTo>
                      <a:pt x="5187" y="3524"/>
                      <a:pt x="5115" y="3495"/>
                      <a:pt x="5053" y="3522"/>
                    </a:cubicBezTo>
                    <a:cubicBezTo>
                      <a:pt x="4991" y="3549"/>
                      <a:pt x="4962" y="3621"/>
                      <a:pt x="4989" y="3683"/>
                    </a:cubicBezTo>
                    <a:cubicBezTo>
                      <a:pt x="5015" y="3745"/>
                      <a:pt x="5087" y="3774"/>
                      <a:pt x="5149" y="3747"/>
                    </a:cubicBezTo>
                    <a:cubicBezTo>
                      <a:pt x="5154" y="3745"/>
                      <a:pt x="5158" y="3743"/>
                      <a:pt x="5163" y="3740"/>
                    </a:cubicBezTo>
                    <a:lnTo>
                      <a:pt x="5233" y="3934"/>
                    </a:lnTo>
                    <a:lnTo>
                      <a:pt x="4972" y="4167"/>
                    </a:lnTo>
                    <a:lnTo>
                      <a:pt x="4801" y="4039"/>
                    </a:lnTo>
                    <a:cubicBezTo>
                      <a:pt x="4811" y="4019"/>
                      <a:pt x="4814" y="3996"/>
                      <a:pt x="4809" y="3972"/>
                    </a:cubicBezTo>
                    <a:cubicBezTo>
                      <a:pt x="4798" y="3911"/>
                      <a:pt x="4739" y="3871"/>
                      <a:pt x="4677" y="3882"/>
                    </a:cubicBezTo>
                    <a:cubicBezTo>
                      <a:pt x="4616" y="3894"/>
                      <a:pt x="4576" y="3953"/>
                      <a:pt x="4588" y="4014"/>
                    </a:cubicBezTo>
                    <a:cubicBezTo>
                      <a:pt x="4597" y="4062"/>
                      <a:pt x="4636" y="4098"/>
                      <a:pt x="4682" y="4105"/>
                    </a:cubicBezTo>
                    <a:lnTo>
                      <a:pt x="4786" y="4333"/>
                    </a:lnTo>
                    <a:lnTo>
                      <a:pt x="4598" y="4500"/>
                    </a:lnTo>
                    <a:lnTo>
                      <a:pt x="4404" y="4333"/>
                    </a:lnTo>
                    <a:cubicBezTo>
                      <a:pt x="4396" y="4284"/>
                      <a:pt x="4354" y="4245"/>
                      <a:pt x="4302" y="4242"/>
                    </a:cubicBezTo>
                    <a:cubicBezTo>
                      <a:pt x="4242" y="4239"/>
                      <a:pt x="4190" y="4285"/>
                      <a:pt x="4187" y="4345"/>
                    </a:cubicBezTo>
                    <a:cubicBezTo>
                      <a:pt x="4183" y="4406"/>
                      <a:pt x="4229" y="4457"/>
                      <a:pt x="4290" y="4461"/>
                    </a:cubicBezTo>
                    <a:lnTo>
                      <a:pt x="4415" y="4663"/>
                    </a:lnTo>
                    <a:lnTo>
                      <a:pt x="4155" y="4895"/>
                    </a:lnTo>
                    <a:lnTo>
                      <a:pt x="4003" y="4736"/>
                    </a:lnTo>
                    <a:cubicBezTo>
                      <a:pt x="4017" y="4679"/>
                      <a:pt x="3984" y="4620"/>
                      <a:pt x="3927" y="4602"/>
                    </a:cubicBezTo>
                    <a:cubicBezTo>
                      <a:pt x="3868" y="4584"/>
                      <a:pt x="3804" y="4617"/>
                      <a:pt x="3786" y="4676"/>
                    </a:cubicBezTo>
                    <a:cubicBezTo>
                      <a:pt x="3767" y="4736"/>
                      <a:pt x="3800" y="4799"/>
                      <a:pt x="3860" y="4818"/>
                    </a:cubicBezTo>
                    <a:cubicBezTo>
                      <a:pt x="3889" y="4827"/>
                      <a:pt x="3918" y="4824"/>
                      <a:pt x="3943" y="4811"/>
                    </a:cubicBezTo>
                    <a:lnTo>
                      <a:pt x="3997" y="5036"/>
                    </a:lnTo>
                    <a:lnTo>
                      <a:pt x="3758" y="5248"/>
                    </a:lnTo>
                    <a:lnTo>
                      <a:pt x="3609" y="5100"/>
                    </a:lnTo>
                    <a:cubicBezTo>
                      <a:pt x="3623" y="5047"/>
                      <a:pt x="3601" y="4991"/>
                      <a:pt x="3552" y="4962"/>
                    </a:cubicBezTo>
                    <a:cubicBezTo>
                      <a:pt x="3494" y="4929"/>
                      <a:pt x="3419" y="4949"/>
                      <a:pt x="3385" y="5008"/>
                    </a:cubicBezTo>
                    <a:cubicBezTo>
                      <a:pt x="3351" y="5066"/>
                      <a:pt x="3371" y="5141"/>
                      <a:pt x="3430" y="5175"/>
                    </a:cubicBezTo>
                    <a:cubicBezTo>
                      <a:pt x="3461" y="5192"/>
                      <a:pt x="3496" y="5195"/>
                      <a:pt x="3528" y="5185"/>
                    </a:cubicBezTo>
                    <a:lnTo>
                      <a:pt x="3634" y="5358"/>
                    </a:lnTo>
                    <a:lnTo>
                      <a:pt x="3356" y="5607"/>
                    </a:lnTo>
                    <a:lnTo>
                      <a:pt x="3215" y="5479"/>
                    </a:lnTo>
                    <a:cubicBezTo>
                      <a:pt x="3237" y="5425"/>
                      <a:pt x="3223" y="5362"/>
                      <a:pt x="3177" y="5322"/>
                    </a:cubicBezTo>
                    <a:cubicBezTo>
                      <a:pt x="3119" y="5274"/>
                      <a:pt x="3033" y="5281"/>
                      <a:pt x="2984" y="5339"/>
                    </a:cubicBezTo>
                    <a:cubicBezTo>
                      <a:pt x="2935" y="5396"/>
                      <a:pt x="2943" y="5483"/>
                      <a:pt x="3000" y="5531"/>
                    </a:cubicBezTo>
                    <a:cubicBezTo>
                      <a:pt x="3034" y="5560"/>
                      <a:pt x="3077" y="5569"/>
                      <a:pt x="3117" y="5561"/>
                    </a:cubicBezTo>
                    <a:lnTo>
                      <a:pt x="3214" y="5733"/>
                    </a:lnTo>
                    <a:lnTo>
                      <a:pt x="2946" y="5971"/>
                    </a:lnTo>
                    <a:lnTo>
                      <a:pt x="2826" y="5852"/>
                    </a:lnTo>
                    <a:cubicBezTo>
                      <a:pt x="2852" y="5798"/>
                      <a:pt x="2845" y="5730"/>
                      <a:pt x="2802" y="5682"/>
                    </a:cubicBezTo>
                    <a:cubicBezTo>
                      <a:pt x="2745" y="5619"/>
                      <a:pt x="2647" y="5613"/>
                      <a:pt x="2583" y="5670"/>
                    </a:cubicBezTo>
                    <a:cubicBezTo>
                      <a:pt x="2519" y="5727"/>
                      <a:pt x="2514" y="5824"/>
                      <a:pt x="2571" y="5888"/>
                    </a:cubicBezTo>
                    <a:cubicBezTo>
                      <a:pt x="2609" y="5931"/>
                      <a:pt x="2666" y="5948"/>
                      <a:pt x="2718" y="5937"/>
                    </a:cubicBezTo>
                    <a:lnTo>
                      <a:pt x="2798" y="610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2379662" y="5108575"/>
                <a:ext cx="1311271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47" extrusionOk="0">
                    <a:moveTo>
                      <a:pt x="16" y="3246"/>
                    </a:moveTo>
                    <a:cubicBezTo>
                      <a:pt x="12" y="3246"/>
                      <a:pt x="8" y="3244"/>
                      <a:pt x="5" y="3241"/>
                    </a:cubicBezTo>
                    <a:cubicBezTo>
                      <a:pt x="0" y="3235"/>
                      <a:pt x="0" y="3225"/>
                      <a:pt x="6" y="3220"/>
                    </a:cubicBezTo>
                    <a:lnTo>
                      <a:pt x="3615" y="6"/>
                    </a:lnTo>
                    <a:cubicBezTo>
                      <a:pt x="3621" y="0"/>
                      <a:pt x="3631" y="1"/>
                      <a:pt x="3636" y="7"/>
                    </a:cubicBezTo>
                    <a:cubicBezTo>
                      <a:pt x="3642" y="13"/>
                      <a:pt x="3641" y="22"/>
                      <a:pt x="3635" y="28"/>
                    </a:cubicBezTo>
                    <a:lnTo>
                      <a:pt x="26" y="3242"/>
                    </a:lnTo>
                    <a:cubicBezTo>
                      <a:pt x="23" y="3244"/>
                      <a:pt x="20" y="3246"/>
                      <a:pt x="16" y="32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36712" y="539273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773237" y="527208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3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909762" y="514985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2046287" y="502920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2181225" y="490696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2317750" y="478631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2454275" y="4664075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0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5"/>
                    </a:lnTo>
                    <a:cubicBezTo>
                      <a:pt x="2071" y="2302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2590800" y="4543425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8"/>
                      <a:pt x="2045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1"/>
                      <a:pt x="2066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2727325" y="442118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9"/>
                      <a:pt x="2045" y="2315"/>
                    </a:cubicBezTo>
                    <a:lnTo>
                      <a:pt x="6" y="27"/>
                    </a:lnTo>
                    <a:cubicBezTo>
                      <a:pt x="0" y="20"/>
                      <a:pt x="1" y="11"/>
                      <a:pt x="7" y="6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2067" y="2295"/>
                    </a:lnTo>
                    <a:cubicBezTo>
                      <a:pt x="2072" y="2302"/>
                      <a:pt x="2072" y="2311"/>
                      <a:pt x="2066" y="2316"/>
                    </a:cubicBezTo>
                    <a:cubicBezTo>
                      <a:pt x="2063" y="2319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2863850" y="430053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0"/>
                      <a:pt x="2065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7" name="Google Shape;2157;p54"/>
            <p:cNvSpPr/>
            <p:nvPr/>
          </p:nvSpPr>
          <p:spPr>
            <a:xfrm>
              <a:off x="744682" y="43826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529141" y="17934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9" name="Google Shape;2159;p54"/>
            <p:cNvGrpSpPr/>
            <p:nvPr/>
          </p:nvGrpSpPr>
          <p:grpSpPr>
            <a:xfrm>
              <a:off x="1117195" y="1450256"/>
              <a:ext cx="311529" cy="578250"/>
              <a:chOff x="1196975" y="5856287"/>
              <a:chExt cx="231775" cy="430213"/>
            </a:xfrm>
          </p:grpSpPr>
          <p:sp>
            <p:nvSpPr>
              <p:cNvPr id="2160" name="Google Shape;2160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71" name="Google Shape;2171;p54"/>
          <p:cNvSpPr txBox="1">
            <a:spLocks noGrp="1"/>
          </p:cNvSpPr>
          <p:nvPr>
            <p:ph type="title"/>
          </p:nvPr>
        </p:nvSpPr>
        <p:spPr>
          <a:xfrm>
            <a:off x="2998520" y="19320"/>
            <a:ext cx="3018913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Pages 9-10-11</a:t>
            </a:r>
            <a:endParaRPr dirty="0"/>
          </a:p>
        </p:txBody>
      </p:sp>
      <p:sp>
        <p:nvSpPr>
          <p:cNvPr id="2173" name="Google Shape;2173;p54"/>
          <p:cNvSpPr/>
          <p:nvPr/>
        </p:nvSpPr>
        <p:spPr>
          <a:xfrm>
            <a:off x="4507977" y="4122960"/>
            <a:ext cx="266216" cy="284887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5" name="Google Shape;2195;p54"/>
          <p:cNvGrpSpPr/>
          <p:nvPr/>
        </p:nvGrpSpPr>
        <p:grpSpPr>
          <a:xfrm rot="-5400000">
            <a:off x="7849495" y="4109618"/>
            <a:ext cx="311529" cy="578250"/>
            <a:chOff x="1196975" y="5856287"/>
            <a:chExt cx="231775" cy="430213"/>
          </a:xfrm>
        </p:grpSpPr>
        <p:sp>
          <p:nvSpPr>
            <p:cNvPr id="2196" name="Google Shape;2196;p54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54"/>
          <p:cNvSpPr/>
          <p:nvPr/>
        </p:nvSpPr>
        <p:spPr>
          <a:xfrm>
            <a:off x="182158" y="4379301"/>
            <a:ext cx="422676" cy="476371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4" name="Google Shape;2174;p54"/>
          <p:cNvGrpSpPr/>
          <p:nvPr/>
        </p:nvGrpSpPr>
        <p:grpSpPr>
          <a:xfrm>
            <a:off x="1999391" y="2978193"/>
            <a:ext cx="2311574" cy="2097734"/>
            <a:chOff x="2462622" y="-92053"/>
            <a:chExt cx="2311574" cy="2097734"/>
          </a:xfrm>
        </p:grpSpPr>
        <p:grpSp>
          <p:nvGrpSpPr>
            <p:cNvPr id="2175" name="Google Shape;2175;p54"/>
            <p:cNvGrpSpPr/>
            <p:nvPr/>
          </p:nvGrpSpPr>
          <p:grpSpPr>
            <a:xfrm rot="-378305">
              <a:off x="3414370" y="-29083"/>
              <a:ext cx="1255348" cy="1971796"/>
              <a:chOff x="5029200" y="4991100"/>
              <a:chExt cx="954087" cy="1498600"/>
            </a:xfrm>
          </p:grpSpPr>
          <p:sp>
            <p:nvSpPr>
              <p:cNvPr id="2176" name="Google Shape;2176;p54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7" name="Google Shape;2187;p54"/>
            <p:cNvGrpSpPr/>
            <p:nvPr/>
          </p:nvGrpSpPr>
          <p:grpSpPr>
            <a:xfrm rot="-5400000">
              <a:off x="2595982" y="142318"/>
              <a:ext cx="311529" cy="578250"/>
              <a:chOff x="1196975" y="5856287"/>
              <a:chExt cx="231775" cy="430213"/>
            </a:xfrm>
          </p:grpSpPr>
          <p:sp>
            <p:nvSpPr>
              <p:cNvPr id="2188" name="Google Shape;2188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oogle Shape;2167;p54">
            <a:extLst>
              <a:ext uri="{FF2B5EF4-FFF2-40B4-BE49-F238E27FC236}">
                <a16:creationId xmlns:a16="http://schemas.microsoft.com/office/drawing/2014/main" id="{BEC0C556-E2D3-0AD0-6673-FF94CD4ECCB2}"/>
              </a:ext>
            </a:extLst>
          </p:cNvPr>
          <p:cNvGrpSpPr/>
          <p:nvPr/>
        </p:nvGrpSpPr>
        <p:grpSpPr>
          <a:xfrm>
            <a:off x="3451850" y="1366248"/>
            <a:ext cx="2240300" cy="3050123"/>
            <a:chOff x="1655550" y="790900"/>
            <a:chExt cx="2510262" cy="3417671"/>
          </a:xfrm>
        </p:grpSpPr>
        <p:sp>
          <p:nvSpPr>
            <p:cNvPr id="6" name="Google Shape;2168;p54">
              <a:extLst>
                <a:ext uri="{FF2B5EF4-FFF2-40B4-BE49-F238E27FC236}">
                  <a16:creationId xmlns:a16="http://schemas.microsoft.com/office/drawing/2014/main" id="{4ABFAC57-0BBD-FCAB-5A63-4ECC92EBA7E7}"/>
                </a:ext>
              </a:extLst>
            </p:cNvPr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69;p54">
              <a:extLst>
                <a:ext uri="{FF2B5EF4-FFF2-40B4-BE49-F238E27FC236}">
                  <a16:creationId xmlns:a16="http://schemas.microsoft.com/office/drawing/2014/main" id="{C5C4808B-4573-E97C-D70C-AF3EBBCFDB5F}"/>
                </a:ext>
              </a:extLst>
            </p:cNvPr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167;p54">
            <a:extLst>
              <a:ext uri="{FF2B5EF4-FFF2-40B4-BE49-F238E27FC236}">
                <a16:creationId xmlns:a16="http://schemas.microsoft.com/office/drawing/2014/main" id="{CDBE36A4-F414-4837-7647-DD6C0F2EEB2A}"/>
              </a:ext>
            </a:extLst>
          </p:cNvPr>
          <p:cNvGrpSpPr/>
          <p:nvPr/>
        </p:nvGrpSpPr>
        <p:grpSpPr>
          <a:xfrm>
            <a:off x="6393329" y="1383044"/>
            <a:ext cx="2240300" cy="3050123"/>
            <a:chOff x="1655550" y="790900"/>
            <a:chExt cx="2510262" cy="3417671"/>
          </a:xfrm>
        </p:grpSpPr>
        <p:sp>
          <p:nvSpPr>
            <p:cNvPr id="9" name="Google Shape;2168;p54">
              <a:extLst>
                <a:ext uri="{FF2B5EF4-FFF2-40B4-BE49-F238E27FC236}">
                  <a16:creationId xmlns:a16="http://schemas.microsoft.com/office/drawing/2014/main" id="{4163E162-69C7-E949-2A62-F01306C8AED4}"/>
                </a:ext>
              </a:extLst>
            </p:cNvPr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69;p54">
              <a:extLst>
                <a:ext uri="{FF2B5EF4-FFF2-40B4-BE49-F238E27FC236}">
                  <a16:creationId xmlns:a16="http://schemas.microsoft.com/office/drawing/2014/main" id="{95F84895-62CE-5218-5753-12B12AAF9F47}"/>
                </a:ext>
              </a:extLst>
            </p:cNvPr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54"/>
          <p:cNvGrpSpPr/>
          <p:nvPr/>
        </p:nvGrpSpPr>
        <p:grpSpPr>
          <a:xfrm>
            <a:off x="512703" y="1380273"/>
            <a:ext cx="2240300" cy="3050123"/>
            <a:chOff x="1655550" y="790900"/>
            <a:chExt cx="2510262" cy="3417671"/>
          </a:xfrm>
        </p:grpSpPr>
        <p:sp>
          <p:nvSpPr>
            <p:cNvPr id="2168" name="Google Shape;2168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E57F3326-B280-9641-E7A5-CF0E95021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2" y="1462079"/>
            <a:ext cx="2017825" cy="284893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904896C-23EB-6B92-9222-F072B6CA6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899" y="1465828"/>
            <a:ext cx="1986172" cy="282140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CB5FEE4-0B07-AFDF-CD8E-0BD8CEF88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447" y="1479326"/>
            <a:ext cx="1973554" cy="27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8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174;p54">
            <a:extLst>
              <a:ext uri="{FF2B5EF4-FFF2-40B4-BE49-F238E27FC236}">
                <a16:creationId xmlns:a16="http://schemas.microsoft.com/office/drawing/2014/main" id="{4E4C891C-DFCA-0FB4-2369-2A05BA466F63}"/>
              </a:ext>
            </a:extLst>
          </p:cNvPr>
          <p:cNvGrpSpPr/>
          <p:nvPr/>
        </p:nvGrpSpPr>
        <p:grpSpPr>
          <a:xfrm flipH="1">
            <a:off x="4751117" y="10111"/>
            <a:ext cx="2311574" cy="2097734"/>
            <a:chOff x="2462622" y="-92053"/>
            <a:chExt cx="2311574" cy="2097734"/>
          </a:xfrm>
        </p:grpSpPr>
        <p:grpSp>
          <p:nvGrpSpPr>
            <p:cNvPr id="6" name="Google Shape;2175;p54">
              <a:extLst>
                <a:ext uri="{FF2B5EF4-FFF2-40B4-BE49-F238E27FC236}">
                  <a16:creationId xmlns:a16="http://schemas.microsoft.com/office/drawing/2014/main" id="{BB19869C-5347-ED2C-1C04-1F6C3DC902E2}"/>
                </a:ext>
              </a:extLst>
            </p:cNvPr>
            <p:cNvGrpSpPr/>
            <p:nvPr/>
          </p:nvGrpSpPr>
          <p:grpSpPr>
            <a:xfrm rot="-378305">
              <a:off x="3414370" y="-29083"/>
              <a:ext cx="1255348" cy="1971796"/>
              <a:chOff x="5029200" y="4991100"/>
              <a:chExt cx="954087" cy="1498600"/>
            </a:xfrm>
          </p:grpSpPr>
          <p:sp>
            <p:nvSpPr>
              <p:cNvPr id="15" name="Google Shape;2176;p54">
                <a:extLst>
                  <a:ext uri="{FF2B5EF4-FFF2-40B4-BE49-F238E27FC236}">
                    <a16:creationId xmlns:a16="http://schemas.microsoft.com/office/drawing/2014/main" id="{D67BBF95-8F24-5C44-FFDB-CDF634D0B760}"/>
                  </a:ext>
                </a:extLst>
              </p:cNvPr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177;p54">
                <a:extLst>
                  <a:ext uri="{FF2B5EF4-FFF2-40B4-BE49-F238E27FC236}">
                    <a16:creationId xmlns:a16="http://schemas.microsoft.com/office/drawing/2014/main" id="{C2F1B66B-D4F6-9FB9-FFC2-C2A3FF0CA207}"/>
                  </a:ext>
                </a:extLst>
              </p:cNvPr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178;p54">
                <a:extLst>
                  <a:ext uri="{FF2B5EF4-FFF2-40B4-BE49-F238E27FC236}">
                    <a16:creationId xmlns:a16="http://schemas.microsoft.com/office/drawing/2014/main" id="{F0706B09-BE46-600F-A773-2A7BC2A4F133}"/>
                  </a:ext>
                </a:extLst>
              </p:cNvPr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179;p54">
                <a:extLst>
                  <a:ext uri="{FF2B5EF4-FFF2-40B4-BE49-F238E27FC236}">
                    <a16:creationId xmlns:a16="http://schemas.microsoft.com/office/drawing/2014/main" id="{386FF6D4-074B-28A9-4B48-6D9687F486C0}"/>
                  </a:ext>
                </a:extLst>
              </p:cNvPr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180;p54">
                <a:extLst>
                  <a:ext uri="{FF2B5EF4-FFF2-40B4-BE49-F238E27FC236}">
                    <a16:creationId xmlns:a16="http://schemas.microsoft.com/office/drawing/2014/main" id="{589D74CA-EA58-5B3B-525D-CCB5633F7498}"/>
                  </a:ext>
                </a:extLst>
              </p:cNvPr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181;p54">
                <a:extLst>
                  <a:ext uri="{FF2B5EF4-FFF2-40B4-BE49-F238E27FC236}">
                    <a16:creationId xmlns:a16="http://schemas.microsoft.com/office/drawing/2014/main" id="{379AC31E-832E-88C5-558A-4F9A0A1A84D8}"/>
                  </a:ext>
                </a:extLst>
              </p:cNvPr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82;p54">
                <a:extLst>
                  <a:ext uri="{FF2B5EF4-FFF2-40B4-BE49-F238E27FC236}">
                    <a16:creationId xmlns:a16="http://schemas.microsoft.com/office/drawing/2014/main" id="{C840BE6A-BC46-6127-37EB-1F7E33482061}"/>
                  </a:ext>
                </a:extLst>
              </p:cNvPr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183;p54">
                <a:extLst>
                  <a:ext uri="{FF2B5EF4-FFF2-40B4-BE49-F238E27FC236}">
                    <a16:creationId xmlns:a16="http://schemas.microsoft.com/office/drawing/2014/main" id="{BA19661C-F8B1-07B2-F0C6-E526D704A25F}"/>
                  </a:ext>
                </a:extLst>
              </p:cNvPr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184;p54">
                <a:extLst>
                  <a:ext uri="{FF2B5EF4-FFF2-40B4-BE49-F238E27FC236}">
                    <a16:creationId xmlns:a16="http://schemas.microsoft.com/office/drawing/2014/main" id="{E32284CE-B703-23D2-0F9B-0ED9CA97940A}"/>
                  </a:ext>
                </a:extLst>
              </p:cNvPr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185;p54">
                <a:extLst>
                  <a:ext uri="{FF2B5EF4-FFF2-40B4-BE49-F238E27FC236}">
                    <a16:creationId xmlns:a16="http://schemas.microsoft.com/office/drawing/2014/main" id="{0ED5696A-06DA-2290-B7CA-1D2A2FF1653D}"/>
                  </a:ext>
                </a:extLst>
              </p:cNvPr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186;p54">
                <a:extLst>
                  <a:ext uri="{FF2B5EF4-FFF2-40B4-BE49-F238E27FC236}">
                    <a16:creationId xmlns:a16="http://schemas.microsoft.com/office/drawing/2014/main" id="{8B2709E8-C800-D19E-981C-DF4C7931B922}"/>
                  </a:ext>
                </a:extLst>
              </p:cNvPr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2187;p54">
              <a:extLst>
                <a:ext uri="{FF2B5EF4-FFF2-40B4-BE49-F238E27FC236}">
                  <a16:creationId xmlns:a16="http://schemas.microsoft.com/office/drawing/2014/main" id="{C320CE08-00E7-D14B-DE06-BCAB06DD42A7}"/>
                </a:ext>
              </a:extLst>
            </p:cNvPr>
            <p:cNvGrpSpPr/>
            <p:nvPr/>
          </p:nvGrpSpPr>
          <p:grpSpPr>
            <a:xfrm rot="-5400000">
              <a:off x="2595982" y="142318"/>
              <a:ext cx="311529" cy="578250"/>
              <a:chOff x="1196975" y="5856287"/>
              <a:chExt cx="231775" cy="430213"/>
            </a:xfrm>
          </p:grpSpPr>
          <p:sp>
            <p:nvSpPr>
              <p:cNvPr id="8" name="Google Shape;2188;p54">
                <a:extLst>
                  <a:ext uri="{FF2B5EF4-FFF2-40B4-BE49-F238E27FC236}">
                    <a16:creationId xmlns:a16="http://schemas.microsoft.com/office/drawing/2014/main" id="{0474CBF4-8DB7-1A01-4F3B-7935D1A99D88}"/>
                  </a:ext>
                </a:extLst>
              </p:cNvPr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189;p54">
                <a:extLst>
                  <a:ext uri="{FF2B5EF4-FFF2-40B4-BE49-F238E27FC236}">
                    <a16:creationId xmlns:a16="http://schemas.microsoft.com/office/drawing/2014/main" id="{4572C2CF-C877-97D7-551D-3BFD587CF0F9}"/>
                  </a:ext>
                </a:extLst>
              </p:cNvPr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190;p54">
                <a:extLst>
                  <a:ext uri="{FF2B5EF4-FFF2-40B4-BE49-F238E27FC236}">
                    <a16:creationId xmlns:a16="http://schemas.microsoft.com/office/drawing/2014/main" id="{5B60E7F5-B6E3-BE95-A090-928D6C136C8B}"/>
                  </a:ext>
                </a:extLst>
              </p:cNvPr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191;p54">
                <a:extLst>
                  <a:ext uri="{FF2B5EF4-FFF2-40B4-BE49-F238E27FC236}">
                    <a16:creationId xmlns:a16="http://schemas.microsoft.com/office/drawing/2014/main" id="{39FAFF6F-4004-8C2E-DEAA-A561C7A09E32}"/>
                  </a:ext>
                </a:extLst>
              </p:cNvPr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192;p54">
                <a:extLst>
                  <a:ext uri="{FF2B5EF4-FFF2-40B4-BE49-F238E27FC236}">
                    <a16:creationId xmlns:a16="http://schemas.microsoft.com/office/drawing/2014/main" id="{EA3CD89F-957F-26EF-9A4A-F3D20D23F0A1}"/>
                  </a:ext>
                </a:extLst>
              </p:cNvPr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193;p54">
                <a:extLst>
                  <a:ext uri="{FF2B5EF4-FFF2-40B4-BE49-F238E27FC236}">
                    <a16:creationId xmlns:a16="http://schemas.microsoft.com/office/drawing/2014/main" id="{57A71174-467A-927B-3817-586E5556E54F}"/>
                  </a:ext>
                </a:extLst>
              </p:cNvPr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194;p54">
                <a:extLst>
                  <a:ext uri="{FF2B5EF4-FFF2-40B4-BE49-F238E27FC236}">
                    <a16:creationId xmlns:a16="http://schemas.microsoft.com/office/drawing/2014/main" id="{0C7004B0-09FF-D082-84A7-C50E48269931}"/>
                  </a:ext>
                </a:extLst>
              </p:cNvPr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54"/>
          <p:cNvGrpSpPr/>
          <p:nvPr/>
        </p:nvGrpSpPr>
        <p:grpSpPr>
          <a:xfrm flipH="1">
            <a:off x="6034600" y="646154"/>
            <a:ext cx="3720978" cy="3750499"/>
            <a:chOff x="-225391" y="1450256"/>
            <a:chExt cx="3720978" cy="3750499"/>
          </a:xfrm>
        </p:grpSpPr>
        <p:grpSp>
          <p:nvGrpSpPr>
            <p:cNvPr id="2144" name="Google Shape;2144;p54"/>
            <p:cNvGrpSpPr/>
            <p:nvPr/>
          </p:nvGrpSpPr>
          <p:grpSpPr>
            <a:xfrm rot="1459203" flipH="1">
              <a:off x="222254" y="1959586"/>
              <a:ext cx="2825688" cy="2782786"/>
              <a:chOff x="1570037" y="4211637"/>
              <a:chExt cx="2300281" cy="2265356"/>
            </a:xfrm>
          </p:grpSpPr>
          <p:sp>
            <p:nvSpPr>
              <p:cNvPr id="2145" name="Google Shape;2145;p54"/>
              <p:cNvSpPr/>
              <p:nvPr/>
            </p:nvSpPr>
            <p:spPr>
              <a:xfrm>
                <a:off x="1570037" y="4211637"/>
                <a:ext cx="2300281" cy="2265356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292" extrusionOk="0">
                    <a:moveTo>
                      <a:pt x="2798" y="6103"/>
                    </a:moveTo>
                    <a:lnTo>
                      <a:pt x="2587" y="6291"/>
                    </a:lnTo>
                    <a:lnTo>
                      <a:pt x="0" y="3387"/>
                    </a:lnTo>
                    <a:lnTo>
                      <a:pt x="3803" y="0"/>
                    </a:lnTo>
                    <a:lnTo>
                      <a:pt x="6390" y="2904"/>
                    </a:lnTo>
                    <a:lnTo>
                      <a:pt x="6179" y="3092"/>
                    </a:lnTo>
                    <a:lnTo>
                      <a:pt x="6036" y="3001"/>
                    </a:lnTo>
                    <a:lnTo>
                      <a:pt x="6036" y="3001"/>
                    </a:lnTo>
                    <a:cubicBezTo>
                      <a:pt x="6073" y="2944"/>
                      <a:pt x="6069" y="2868"/>
                      <a:pt x="6021" y="2815"/>
                    </a:cubicBezTo>
                    <a:cubicBezTo>
                      <a:pt x="5965" y="2751"/>
                      <a:pt x="5867" y="2745"/>
                      <a:pt x="5803" y="2802"/>
                    </a:cubicBezTo>
                    <a:cubicBezTo>
                      <a:pt x="5739" y="2859"/>
                      <a:pt x="5733" y="2957"/>
                      <a:pt x="5790" y="3021"/>
                    </a:cubicBezTo>
                    <a:cubicBezTo>
                      <a:pt x="5841" y="3078"/>
                      <a:pt x="5925" y="3088"/>
                      <a:pt x="5988" y="3049"/>
                    </a:cubicBezTo>
                    <a:lnTo>
                      <a:pt x="6064" y="3195"/>
                    </a:lnTo>
                    <a:lnTo>
                      <a:pt x="5750" y="3474"/>
                    </a:lnTo>
                    <a:lnTo>
                      <a:pt x="5627" y="3335"/>
                    </a:lnTo>
                    <a:cubicBezTo>
                      <a:pt x="5647" y="3293"/>
                      <a:pt x="5645" y="3242"/>
                      <a:pt x="5618" y="3201"/>
                    </a:cubicBezTo>
                    <a:cubicBezTo>
                      <a:pt x="5576" y="3137"/>
                      <a:pt x="5491" y="3120"/>
                      <a:pt x="5428" y="3162"/>
                    </a:cubicBezTo>
                    <a:cubicBezTo>
                      <a:pt x="5365" y="3204"/>
                      <a:pt x="5348" y="3289"/>
                      <a:pt x="5389" y="3352"/>
                    </a:cubicBezTo>
                    <a:cubicBezTo>
                      <a:pt x="5416" y="3392"/>
                      <a:pt x="5461" y="3414"/>
                      <a:pt x="5506" y="3413"/>
                    </a:cubicBezTo>
                    <a:lnTo>
                      <a:pt x="5578" y="3627"/>
                    </a:lnTo>
                    <a:lnTo>
                      <a:pt x="5404" y="3782"/>
                    </a:lnTo>
                    <a:lnTo>
                      <a:pt x="5220" y="3663"/>
                    </a:lnTo>
                    <a:cubicBezTo>
                      <a:pt x="5226" y="3639"/>
                      <a:pt x="5224" y="3612"/>
                      <a:pt x="5213" y="3586"/>
                    </a:cubicBezTo>
                    <a:cubicBezTo>
                      <a:pt x="5187" y="3524"/>
                      <a:pt x="5115" y="3495"/>
                      <a:pt x="5053" y="3522"/>
                    </a:cubicBezTo>
                    <a:cubicBezTo>
                      <a:pt x="4991" y="3549"/>
                      <a:pt x="4962" y="3621"/>
                      <a:pt x="4989" y="3683"/>
                    </a:cubicBezTo>
                    <a:cubicBezTo>
                      <a:pt x="5015" y="3745"/>
                      <a:pt x="5087" y="3774"/>
                      <a:pt x="5149" y="3747"/>
                    </a:cubicBezTo>
                    <a:cubicBezTo>
                      <a:pt x="5154" y="3745"/>
                      <a:pt x="5158" y="3743"/>
                      <a:pt x="5163" y="3740"/>
                    </a:cubicBezTo>
                    <a:lnTo>
                      <a:pt x="5233" y="3934"/>
                    </a:lnTo>
                    <a:lnTo>
                      <a:pt x="4972" y="4167"/>
                    </a:lnTo>
                    <a:lnTo>
                      <a:pt x="4801" y="4039"/>
                    </a:lnTo>
                    <a:cubicBezTo>
                      <a:pt x="4811" y="4019"/>
                      <a:pt x="4814" y="3996"/>
                      <a:pt x="4809" y="3972"/>
                    </a:cubicBezTo>
                    <a:cubicBezTo>
                      <a:pt x="4798" y="3911"/>
                      <a:pt x="4739" y="3871"/>
                      <a:pt x="4677" y="3882"/>
                    </a:cubicBezTo>
                    <a:cubicBezTo>
                      <a:pt x="4616" y="3894"/>
                      <a:pt x="4576" y="3953"/>
                      <a:pt x="4588" y="4014"/>
                    </a:cubicBezTo>
                    <a:cubicBezTo>
                      <a:pt x="4597" y="4062"/>
                      <a:pt x="4636" y="4098"/>
                      <a:pt x="4682" y="4105"/>
                    </a:cubicBezTo>
                    <a:lnTo>
                      <a:pt x="4786" y="4333"/>
                    </a:lnTo>
                    <a:lnTo>
                      <a:pt x="4598" y="4500"/>
                    </a:lnTo>
                    <a:lnTo>
                      <a:pt x="4404" y="4333"/>
                    </a:lnTo>
                    <a:cubicBezTo>
                      <a:pt x="4396" y="4284"/>
                      <a:pt x="4354" y="4245"/>
                      <a:pt x="4302" y="4242"/>
                    </a:cubicBezTo>
                    <a:cubicBezTo>
                      <a:pt x="4242" y="4239"/>
                      <a:pt x="4190" y="4285"/>
                      <a:pt x="4187" y="4345"/>
                    </a:cubicBezTo>
                    <a:cubicBezTo>
                      <a:pt x="4183" y="4406"/>
                      <a:pt x="4229" y="4457"/>
                      <a:pt x="4290" y="4461"/>
                    </a:cubicBezTo>
                    <a:lnTo>
                      <a:pt x="4415" y="4663"/>
                    </a:lnTo>
                    <a:lnTo>
                      <a:pt x="4155" y="4895"/>
                    </a:lnTo>
                    <a:lnTo>
                      <a:pt x="4003" y="4736"/>
                    </a:lnTo>
                    <a:cubicBezTo>
                      <a:pt x="4017" y="4679"/>
                      <a:pt x="3984" y="4620"/>
                      <a:pt x="3927" y="4602"/>
                    </a:cubicBezTo>
                    <a:cubicBezTo>
                      <a:pt x="3868" y="4584"/>
                      <a:pt x="3804" y="4617"/>
                      <a:pt x="3786" y="4676"/>
                    </a:cubicBezTo>
                    <a:cubicBezTo>
                      <a:pt x="3767" y="4736"/>
                      <a:pt x="3800" y="4799"/>
                      <a:pt x="3860" y="4818"/>
                    </a:cubicBezTo>
                    <a:cubicBezTo>
                      <a:pt x="3889" y="4827"/>
                      <a:pt x="3918" y="4824"/>
                      <a:pt x="3943" y="4811"/>
                    </a:cubicBezTo>
                    <a:lnTo>
                      <a:pt x="3997" y="5036"/>
                    </a:lnTo>
                    <a:lnTo>
                      <a:pt x="3758" y="5248"/>
                    </a:lnTo>
                    <a:lnTo>
                      <a:pt x="3609" y="5100"/>
                    </a:lnTo>
                    <a:cubicBezTo>
                      <a:pt x="3623" y="5047"/>
                      <a:pt x="3601" y="4991"/>
                      <a:pt x="3552" y="4962"/>
                    </a:cubicBezTo>
                    <a:cubicBezTo>
                      <a:pt x="3494" y="4929"/>
                      <a:pt x="3419" y="4949"/>
                      <a:pt x="3385" y="5008"/>
                    </a:cubicBezTo>
                    <a:cubicBezTo>
                      <a:pt x="3351" y="5066"/>
                      <a:pt x="3371" y="5141"/>
                      <a:pt x="3430" y="5175"/>
                    </a:cubicBezTo>
                    <a:cubicBezTo>
                      <a:pt x="3461" y="5192"/>
                      <a:pt x="3496" y="5195"/>
                      <a:pt x="3528" y="5185"/>
                    </a:cubicBezTo>
                    <a:lnTo>
                      <a:pt x="3634" y="5358"/>
                    </a:lnTo>
                    <a:lnTo>
                      <a:pt x="3356" y="5607"/>
                    </a:lnTo>
                    <a:lnTo>
                      <a:pt x="3215" y="5479"/>
                    </a:lnTo>
                    <a:cubicBezTo>
                      <a:pt x="3237" y="5425"/>
                      <a:pt x="3223" y="5362"/>
                      <a:pt x="3177" y="5322"/>
                    </a:cubicBezTo>
                    <a:cubicBezTo>
                      <a:pt x="3119" y="5274"/>
                      <a:pt x="3033" y="5281"/>
                      <a:pt x="2984" y="5339"/>
                    </a:cubicBezTo>
                    <a:cubicBezTo>
                      <a:pt x="2935" y="5396"/>
                      <a:pt x="2943" y="5483"/>
                      <a:pt x="3000" y="5531"/>
                    </a:cubicBezTo>
                    <a:cubicBezTo>
                      <a:pt x="3034" y="5560"/>
                      <a:pt x="3077" y="5569"/>
                      <a:pt x="3117" y="5561"/>
                    </a:cubicBezTo>
                    <a:lnTo>
                      <a:pt x="3214" y="5733"/>
                    </a:lnTo>
                    <a:lnTo>
                      <a:pt x="2946" y="5971"/>
                    </a:lnTo>
                    <a:lnTo>
                      <a:pt x="2826" y="5852"/>
                    </a:lnTo>
                    <a:cubicBezTo>
                      <a:pt x="2852" y="5798"/>
                      <a:pt x="2845" y="5730"/>
                      <a:pt x="2802" y="5682"/>
                    </a:cubicBezTo>
                    <a:cubicBezTo>
                      <a:pt x="2745" y="5619"/>
                      <a:pt x="2647" y="5613"/>
                      <a:pt x="2583" y="5670"/>
                    </a:cubicBezTo>
                    <a:cubicBezTo>
                      <a:pt x="2519" y="5727"/>
                      <a:pt x="2514" y="5824"/>
                      <a:pt x="2571" y="5888"/>
                    </a:cubicBezTo>
                    <a:cubicBezTo>
                      <a:pt x="2609" y="5931"/>
                      <a:pt x="2666" y="5948"/>
                      <a:pt x="2718" y="5937"/>
                    </a:cubicBezTo>
                    <a:lnTo>
                      <a:pt x="2798" y="610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2379662" y="5108575"/>
                <a:ext cx="1311271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47" extrusionOk="0">
                    <a:moveTo>
                      <a:pt x="16" y="3246"/>
                    </a:moveTo>
                    <a:cubicBezTo>
                      <a:pt x="12" y="3246"/>
                      <a:pt x="8" y="3244"/>
                      <a:pt x="5" y="3241"/>
                    </a:cubicBezTo>
                    <a:cubicBezTo>
                      <a:pt x="0" y="3235"/>
                      <a:pt x="0" y="3225"/>
                      <a:pt x="6" y="3220"/>
                    </a:cubicBezTo>
                    <a:lnTo>
                      <a:pt x="3615" y="6"/>
                    </a:lnTo>
                    <a:cubicBezTo>
                      <a:pt x="3621" y="0"/>
                      <a:pt x="3631" y="1"/>
                      <a:pt x="3636" y="7"/>
                    </a:cubicBezTo>
                    <a:cubicBezTo>
                      <a:pt x="3642" y="13"/>
                      <a:pt x="3641" y="22"/>
                      <a:pt x="3635" y="28"/>
                    </a:cubicBezTo>
                    <a:lnTo>
                      <a:pt x="26" y="3242"/>
                    </a:lnTo>
                    <a:cubicBezTo>
                      <a:pt x="23" y="3244"/>
                      <a:pt x="20" y="3246"/>
                      <a:pt x="16" y="32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36712" y="539273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773237" y="527208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3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909762" y="514985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2046287" y="502920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2181225" y="490696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2317750" y="478631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2454275" y="4664075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0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5"/>
                    </a:lnTo>
                    <a:cubicBezTo>
                      <a:pt x="2071" y="2302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2590800" y="4543425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8"/>
                      <a:pt x="2045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1"/>
                      <a:pt x="2066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2727325" y="442118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9"/>
                      <a:pt x="2045" y="2315"/>
                    </a:cubicBezTo>
                    <a:lnTo>
                      <a:pt x="6" y="27"/>
                    </a:lnTo>
                    <a:cubicBezTo>
                      <a:pt x="0" y="20"/>
                      <a:pt x="1" y="11"/>
                      <a:pt x="7" y="6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2067" y="2295"/>
                    </a:lnTo>
                    <a:cubicBezTo>
                      <a:pt x="2072" y="2302"/>
                      <a:pt x="2072" y="2311"/>
                      <a:pt x="2066" y="2316"/>
                    </a:cubicBezTo>
                    <a:cubicBezTo>
                      <a:pt x="2063" y="2319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2863850" y="430053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0"/>
                      <a:pt x="2065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7" name="Google Shape;2157;p54"/>
            <p:cNvSpPr/>
            <p:nvPr/>
          </p:nvSpPr>
          <p:spPr>
            <a:xfrm>
              <a:off x="744682" y="43826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529141" y="17934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9" name="Google Shape;2159;p54"/>
            <p:cNvGrpSpPr/>
            <p:nvPr/>
          </p:nvGrpSpPr>
          <p:grpSpPr>
            <a:xfrm>
              <a:off x="1117195" y="1450256"/>
              <a:ext cx="311529" cy="578250"/>
              <a:chOff x="1196975" y="5856287"/>
              <a:chExt cx="231775" cy="430213"/>
            </a:xfrm>
          </p:grpSpPr>
          <p:sp>
            <p:nvSpPr>
              <p:cNvPr id="2160" name="Google Shape;2160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7" name="Google Shape;2167;p54"/>
          <p:cNvGrpSpPr/>
          <p:nvPr/>
        </p:nvGrpSpPr>
        <p:grpSpPr>
          <a:xfrm>
            <a:off x="5344539" y="700653"/>
            <a:ext cx="2697276" cy="3672287"/>
            <a:chOff x="1655550" y="790900"/>
            <a:chExt cx="2510262" cy="3417671"/>
          </a:xfrm>
        </p:grpSpPr>
        <p:sp>
          <p:nvSpPr>
            <p:cNvPr id="2168" name="Google Shape;2168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54"/>
          <p:cNvSpPr txBox="1">
            <a:spLocks noGrp="1"/>
          </p:cNvSpPr>
          <p:nvPr>
            <p:ph type="title"/>
          </p:nvPr>
        </p:nvSpPr>
        <p:spPr>
          <a:xfrm>
            <a:off x="541254" y="1178357"/>
            <a:ext cx="28152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12-13</a:t>
            </a:r>
            <a:endParaRPr dirty="0"/>
          </a:p>
        </p:txBody>
      </p:sp>
      <p:sp>
        <p:nvSpPr>
          <p:cNvPr id="2172" name="Google Shape;2172;p54"/>
          <p:cNvSpPr txBox="1">
            <a:spLocks noGrp="1"/>
          </p:cNvSpPr>
          <p:nvPr>
            <p:ph type="subTitle" idx="1"/>
          </p:nvPr>
        </p:nvSpPr>
        <p:spPr>
          <a:xfrm>
            <a:off x="508861" y="2137326"/>
            <a:ext cx="353703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 err="1"/>
              <a:t>Permis</a:t>
            </a:r>
            <a:r>
              <a:rPr lang="en" dirty="0"/>
              <a:t> à points</a:t>
            </a:r>
          </a:p>
        </p:txBody>
      </p:sp>
      <p:sp>
        <p:nvSpPr>
          <p:cNvPr id="2173" name="Google Shape;2173;p54"/>
          <p:cNvSpPr/>
          <p:nvPr/>
        </p:nvSpPr>
        <p:spPr>
          <a:xfrm>
            <a:off x="4507977" y="4122960"/>
            <a:ext cx="266216" cy="284887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5" name="Google Shape;2195;p54"/>
          <p:cNvGrpSpPr/>
          <p:nvPr/>
        </p:nvGrpSpPr>
        <p:grpSpPr>
          <a:xfrm rot="-5400000">
            <a:off x="7849495" y="4109618"/>
            <a:ext cx="311529" cy="578250"/>
            <a:chOff x="1196975" y="5856287"/>
            <a:chExt cx="231775" cy="430213"/>
          </a:xfrm>
        </p:grpSpPr>
        <p:sp>
          <p:nvSpPr>
            <p:cNvPr id="2196" name="Google Shape;2196;p54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54"/>
          <p:cNvSpPr/>
          <p:nvPr/>
        </p:nvSpPr>
        <p:spPr>
          <a:xfrm>
            <a:off x="8155941" y="301311"/>
            <a:ext cx="422676" cy="476371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Image 25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991C91B1-90BB-0C44-8AD4-17D072A0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985" y="855254"/>
            <a:ext cx="2334697" cy="3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0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045;p37">
            <a:extLst>
              <a:ext uri="{FF2B5EF4-FFF2-40B4-BE49-F238E27FC236}">
                <a16:creationId xmlns:a16="http://schemas.microsoft.com/office/drawing/2014/main" id="{BBEBB350-5B66-E24D-4B8C-465B23296658}"/>
              </a:ext>
            </a:extLst>
          </p:cNvPr>
          <p:cNvGrpSpPr/>
          <p:nvPr/>
        </p:nvGrpSpPr>
        <p:grpSpPr>
          <a:xfrm flipH="1">
            <a:off x="6706677" y="3199042"/>
            <a:ext cx="1875576" cy="1825384"/>
            <a:chOff x="7350350" y="-24282"/>
            <a:chExt cx="1875576" cy="1825384"/>
          </a:xfrm>
        </p:grpSpPr>
        <p:sp>
          <p:nvSpPr>
            <p:cNvPr id="12" name="Google Shape;1046;p37">
              <a:extLst>
                <a:ext uri="{FF2B5EF4-FFF2-40B4-BE49-F238E27FC236}">
                  <a16:creationId xmlns:a16="http://schemas.microsoft.com/office/drawing/2014/main" id="{58E72E79-0985-E0C1-F39D-0A9A3D250C6D}"/>
                </a:ext>
              </a:extLst>
            </p:cNvPr>
            <p:cNvSpPr/>
            <p:nvPr/>
          </p:nvSpPr>
          <p:spPr>
            <a:xfrm>
              <a:off x="8311914" y="1164463"/>
              <a:ext cx="914013" cy="636640"/>
            </a:xfrm>
            <a:custGeom>
              <a:avLst/>
              <a:gdLst/>
              <a:ahLst/>
              <a:cxnLst/>
              <a:rect l="l" t="t" r="r" b="b"/>
              <a:pathLst>
                <a:path w="1527" h="1062" extrusionOk="0">
                  <a:moveTo>
                    <a:pt x="1464" y="0"/>
                  </a:moveTo>
                  <a:lnTo>
                    <a:pt x="1526" y="61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146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7;p37">
              <a:extLst>
                <a:ext uri="{FF2B5EF4-FFF2-40B4-BE49-F238E27FC236}">
                  <a16:creationId xmlns:a16="http://schemas.microsoft.com/office/drawing/2014/main" id="{45FBA46B-E5E0-9A76-6923-3ABB4406EA7A}"/>
                </a:ext>
              </a:extLst>
            </p:cNvPr>
            <p:cNvSpPr/>
            <p:nvPr/>
          </p:nvSpPr>
          <p:spPr>
            <a:xfrm>
              <a:off x="8311914" y="990114"/>
              <a:ext cx="882313" cy="810988"/>
            </a:xfrm>
            <a:custGeom>
              <a:avLst/>
              <a:gdLst/>
              <a:ahLst/>
              <a:cxnLst/>
              <a:rect l="l" t="t" r="r" b="b"/>
              <a:pathLst>
                <a:path w="1472" h="1354" extrusionOk="0">
                  <a:moveTo>
                    <a:pt x="1411" y="190"/>
                  </a:moveTo>
                  <a:lnTo>
                    <a:pt x="1471" y="240"/>
                  </a:lnTo>
                  <a:lnTo>
                    <a:pt x="1464" y="292"/>
                  </a:lnTo>
                  <a:lnTo>
                    <a:pt x="0" y="1353"/>
                  </a:lnTo>
                  <a:lnTo>
                    <a:pt x="0" y="1353"/>
                  </a:lnTo>
                  <a:cubicBezTo>
                    <a:pt x="0" y="1348"/>
                    <a:pt x="8" y="1274"/>
                    <a:pt x="46" y="1241"/>
                  </a:cubicBezTo>
                  <a:lnTo>
                    <a:pt x="1326" y="0"/>
                  </a:lnTo>
                  <a:lnTo>
                    <a:pt x="1394" y="73"/>
                  </a:lnTo>
                  <a:lnTo>
                    <a:pt x="1364" y="101"/>
                  </a:lnTo>
                  <a:lnTo>
                    <a:pt x="1431" y="153"/>
                  </a:lnTo>
                  <a:lnTo>
                    <a:pt x="1411" y="19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48;p37">
              <a:extLst>
                <a:ext uri="{FF2B5EF4-FFF2-40B4-BE49-F238E27FC236}">
                  <a16:creationId xmlns:a16="http://schemas.microsoft.com/office/drawing/2014/main" id="{5EA874A0-F23C-AA9D-F024-0EFFD0E97B8B}"/>
                </a:ext>
              </a:extLst>
            </p:cNvPr>
            <p:cNvSpPr/>
            <p:nvPr/>
          </p:nvSpPr>
          <p:spPr>
            <a:xfrm>
              <a:off x="7405824" y="-24282"/>
              <a:ext cx="1717086" cy="1825379"/>
            </a:xfrm>
            <a:custGeom>
              <a:avLst/>
              <a:gdLst/>
              <a:ahLst/>
              <a:cxnLst/>
              <a:rect l="l" t="t" r="r" b="b"/>
              <a:pathLst>
                <a:path w="2868" h="3048" extrusionOk="0">
                  <a:moveTo>
                    <a:pt x="1247" y="0"/>
                  </a:moveTo>
                  <a:lnTo>
                    <a:pt x="2867" y="1668"/>
                  </a:lnTo>
                  <a:lnTo>
                    <a:pt x="2841" y="1694"/>
                  </a:lnTo>
                  <a:lnTo>
                    <a:pt x="1561" y="2935"/>
                  </a:lnTo>
                  <a:lnTo>
                    <a:pt x="1561" y="2935"/>
                  </a:lnTo>
                  <a:cubicBezTo>
                    <a:pt x="1523" y="2968"/>
                    <a:pt x="1515" y="3042"/>
                    <a:pt x="1515" y="3047"/>
                  </a:cubicBezTo>
                  <a:lnTo>
                    <a:pt x="1515" y="3047"/>
                  </a:lnTo>
                  <a:lnTo>
                    <a:pt x="0" y="1124"/>
                  </a:lnTo>
                  <a:lnTo>
                    <a:pt x="0" y="1124"/>
                  </a:lnTo>
                  <a:cubicBezTo>
                    <a:pt x="1" y="1055"/>
                    <a:pt x="74" y="1000"/>
                    <a:pt x="74" y="1000"/>
                  </a:cubicBezTo>
                  <a:lnTo>
                    <a:pt x="165" y="925"/>
                  </a:lnTo>
                  <a:lnTo>
                    <a:pt x="357" y="760"/>
                  </a:lnTo>
                  <a:lnTo>
                    <a:pt x="533" y="609"/>
                  </a:lnTo>
                  <a:lnTo>
                    <a:pt x="704" y="464"/>
                  </a:lnTo>
                  <a:lnTo>
                    <a:pt x="890" y="306"/>
                  </a:lnTo>
                  <a:lnTo>
                    <a:pt x="1038" y="179"/>
                  </a:lnTo>
                  <a:lnTo>
                    <a:pt x="1247" y="0"/>
                  </a:lnTo>
                  <a:close/>
                  <a:moveTo>
                    <a:pt x="1502" y="563"/>
                  </a:moveTo>
                  <a:lnTo>
                    <a:pt x="1284" y="348"/>
                  </a:lnTo>
                  <a:lnTo>
                    <a:pt x="402" y="1088"/>
                  </a:lnTo>
                  <a:lnTo>
                    <a:pt x="602" y="1308"/>
                  </a:lnTo>
                  <a:lnTo>
                    <a:pt x="1502" y="5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49;p37">
              <a:extLst>
                <a:ext uri="{FF2B5EF4-FFF2-40B4-BE49-F238E27FC236}">
                  <a16:creationId xmlns:a16="http://schemas.microsoft.com/office/drawing/2014/main" id="{7D5C7A9D-A3F6-826E-9E12-1D9F5F9972C4}"/>
                </a:ext>
              </a:extLst>
            </p:cNvPr>
            <p:cNvSpPr/>
            <p:nvPr/>
          </p:nvSpPr>
          <p:spPr>
            <a:xfrm>
              <a:off x="7646216" y="181767"/>
              <a:ext cx="660416" cy="575882"/>
            </a:xfrm>
            <a:custGeom>
              <a:avLst/>
              <a:gdLst/>
              <a:ahLst/>
              <a:cxnLst/>
              <a:rect l="l" t="t" r="r" b="b"/>
              <a:pathLst>
                <a:path w="1101" h="961" extrusionOk="0">
                  <a:moveTo>
                    <a:pt x="882" y="0"/>
                  </a:moveTo>
                  <a:lnTo>
                    <a:pt x="1100" y="215"/>
                  </a:lnTo>
                  <a:lnTo>
                    <a:pt x="200" y="960"/>
                  </a:lnTo>
                  <a:lnTo>
                    <a:pt x="0" y="740"/>
                  </a:lnTo>
                  <a:lnTo>
                    <a:pt x="88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50;p37">
              <a:extLst>
                <a:ext uri="{FF2B5EF4-FFF2-40B4-BE49-F238E27FC236}">
                  <a16:creationId xmlns:a16="http://schemas.microsoft.com/office/drawing/2014/main" id="{B7FD6676-347C-B409-A632-E8E02354824B}"/>
                </a:ext>
              </a:extLst>
            </p:cNvPr>
            <p:cNvSpPr/>
            <p:nvPr/>
          </p:nvSpPr>
          <p:spPr>
            <a:xfrm>
              <a:off x="7907739" y="44401"/>
              <a:ext cx="118874" cy="113590"/>
            </a:xfrm>
            <a:custGeom>
              <a:avLst/>
              <a:gdLst/>
              <a:ahLst/>
              <a:cxnLst/>
              <a:rect l="l" t="t" r="r" b="b"/>
              <a:pathLst>
                <a:path w="197" h="191" extrusionOk="0">
                  <a:moveTo>
                    <a:pt x="131" y="0"/>
                  </a:moveTo>
                  <a:lnTo>
                    <a:pt x="196" y="63"/>
                  </a:lnTo>
                  <a:lnTo>
                    <a:pt x="48" y="190"/>
                  </a:lnTo>
                  <a:lnTo>
                    <a:pt x="0" y="120"/>
                  </a:lnTo>
                  <a:lnTo>
                    <a:pt x="13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51;p37">
              <a:extLst>
                <a:ext uri="{FF2B5EF4-FFF2-40B4-BE49-F238E27FC236}">
                  <a16:creationId xmlns:a16="http://schemas.microsoft.com/office/drawing/2014/main" id="{9ABEC1F0-0089-ACAF-68F4-227561C9093D}"/>
                </a:ext>
              </a:extLst>
            </p:cNvPr>
            <p:cNvSpPr/>
            <p:nvPr/>
          </p:nvSpPr>
          <p:spPr>
            <a:xfrm>
              <a:off x="7651499" y="168560"/>
              <a:ext cx="176990" cy="171706"/>
            </a:xfrm>
            <a:custGeom>
              <a:avLst/>
              <a:gdLst/>
              <a:ahLst/>
              <a:cxnLst/>
              <a:rect l="l" t="t" r="r" b="b"/>
              <a:pathLst>
                <a:path w="294" h="286" extrusionOk="0">
                  <a:moveTo>
                    <a:pt x="165" y="0"/>
                  </a:moveTo>
                  <a:lnTo>
                    <a:pt x="293" y="139"/>
                  </a:lnTo>
                  <a:lnTo>
                    <a:pt x="122" y="284"/>
                  </a:lnTo>
                  <a:lnTo>
                    <a:pt x="122" y="284"/>
                  </a:lnTo>
                  <a:cubicBezTo>
                    <a:pt x="121" y="285"/>
                    <a:pt x="0" y="147"/>
                    <a:pt x="0" y="147"/>
                  </a:cubicBezTo>
                  <a:lnTo>
                    <a:pt x="16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52;p37">
              <a:extLst>
                <a:ext uri="{FF2B5EF4-FFF2-40B4-BE49-F238E27FC236}">
                  <a16:creationId xmlns:a16="http://schemas.microsoft.com/office/drawing/2014/main" id="{23F1159A-9EF6-1164-6AAA-B4B515DE6C5E}"/>
                </a:ext>
              </a:extLst>
            </p:cNvPr>
            <p:cNvSpPr/>
            <p:nvPr/>
          </p:nvSpPr>
          <p:spPr>
            <a:xfrm>
              <a:off x="7350350" y="303284"/>
              <a:ext cx="269449" cy="224540"/>
            </a:xfrm>
            <a:custGeom>
              <a:avLst/>
              <a:gdLst/>
              <a:ahLst/>
              <a:cxnLst/>
              <a:rect l="l" t="t" r="r" b="b"/>
              <a:pathLst>
                <a:path w="450" h="376" extrusionOk="0">
                  <a:moveTo>
                    <a:pt x="449" y="210"/>
                  </a:moveTo>
                  <a:lnTo>
                    <a:pt x="257" y="375"/>
                  </a:lnTo>
                  <a:lnTo>
                    <a:pt x="257" y="375"/>
                  </a:lnTo>
                  <a:cubicBezTo>
                    <a:pt x="215" y="272"/>
                    <a:pt x="0" y="191"/>
                    <a:pt x="0" y="191"/>
                  </a:cubicBezTo>
                  <a:lnTo>
                    <a:pt x="183" y="142"/>
                  </a:lnTo>
                  <a:lnTo>
                    <a:pt x="168" y="0"/>
                  </a:lnTo>
                  <a:lnTo>
                    <a:pt x="168" y="0"/>
                  </a:lnTo>
                  <a:cubicBezTo>
                    <a:pt x="300" y="9"/>
                    <a:pt x="449" y="210"/>
                    <a:pt x="449" y="2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53;p37">
              <a:extLst>
                <a:ext uri="{FF2B5EF4-FFF2-40B4-BE49-F238E27FC236}">
                  <a16:creationId xmlns:a16="http://schemas.microsoft.com/office/drawing/2014/main" id="{3C9DCBC1-9F57-76DE-93EF-191205D3FE57}"/>
                </a:ext>
              </a:extLst>
            </p:cNvPr>
            <p:cNvSpPr/>
            <p:nvPr/>
          </p:nvSpPr>
          <p:spPr>
            <a:xfrm>
              <a:off x="7440166" y="564808"/>
              <a:ext cx="908732" cy="1178175"/>
            </a:xfrm>
            <a:custGeom>
              <a:avLst/>
              <a:gdLst/>
              <a:ahLst/>
              <a:cxnLst/>
              <a:rect l="l" t="t" r="r" b="b"/>
              <a:pathLst>
                <a:path w="1517" h="1965" extrusionOk="0">
                  <a:moveTo>
                    <a:pt x="1502" y="1964"/>
                  </a:moveTo>
                  <a:lnTo>
                    <a:pt x="1502" y="1964"/>
                  </a:lnTo>
                  <a:cubicBezTo>
                    <a:pt x="1497" y="1964"/>
                    <a:pt x="1494" y="1962"/>
                    <a:pt x="1492" y="1959"/>
                  </a:cubicBezTo>
                  <a:lnTo>
                    <a:pt x="5" y="23"/>
                  </a:lnTo>
                  <a:lnTo>
                    <a:pt x="5" y="23"/>
                  </a:lnTo>
                  <a:cubicBezTo>
                    <a:pt x="0" y="18"/>
                    <a:pt x="1" y="9"/>
                    <a:pt x="7" y="5"/>
                  </a:cubicBezTo>
                  <a:lnTo>
                    <a:pt x="7" y="5"/>
                  </a:lnTo>
                  <a:cubicBezTo>
                    <a:pt x="13" y="0"/>
                    <a:pt x="22" y="1"/>
                    <a:pt x="25" y="7"/>
                  </a:cubicBezTo>
                  <a:lnTo>
                    <a:pt x="1513" y="1943"/>
                  </a:lnTo>
                  <a:lnTo>
                    <a:pt x="1513" y="1943"/>
                  </a:lnTo>
                  <a:cubicBezTo>
                    <a:pt x="1516" y="1948"/>
                    <a:pt x="1515" y="1956"/>
                    <a:pt x="1509" y="1961"/>
                  </a:cubicBezTo>
                  <a:lnTo>
                    <a:pt x="1509" y="1961"/>
                  </a:lnTo>
                  <a:cubicBezTo>
                    <a:pt x="1507" y="1963"/>
                    <a:pt x="1504" y="1964"/>
                    <a:pt x="1502" y="196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54;p37">
              <a:extLst>
                <a:ext uri="{FF2B5EF4-FFF2-40B4-BE49-F238E27FC236}">
                  <a16:creationId xmlns:a16="http://schemas.microsoft.com/office/drawing/2014/main" id="{9F71C794-0708-DD22-BEA8-1F4EE67A63BF}"/>
                </a:ext>
              </a:extLst>
            </p:cNvPr>
            <p:cNvSpPr/>
            <p:nvPr/>
          </p:nvSpPr>
          <p:spPr>
            <a:xfrm>
              <a:off x="8311914" y="1040306"/>
              <a:ext cx="855898" cy="731736"/>
            </a:xfrm>
            <a:custGeom>
              <a:avLst/>
              <a:gdLst/>
              <a:ahLst/>
              <a:cxnLst/>
              <a:rect l="l" t="t" r="r" b="b"/>
              <a:pathLst>
                <a:path w="1430" h="1223" extrusionOk="0">
                  <a:moveTo>
                    <a:pt x="15" y="1222"/>
                  </a:moveTo>
                  <a:lnTo>
                    <a:pt x="15" y="1222"/>
                  </a:lnTo>
                  <a:cubicBezTo>
                    <a:pt x="11" y="1222"/>
                    <a:pt x="8" y="1219"/>
                    <a:pt x="4" y="1217"/>
                  </a:cubicBezTo>
                  <a:lnTo>
                    <a:pt x="4" y="1217"/>
                  </a:lnTo>
                  <a:cubicBezTo>
                    <a:pt x="0" y="1211"/>
                    <a:pt x="0" y="1204"/>
                    <a:pt x="5" y="1199"/>
                  </a:cubicBezTo>
                  <a:lnTo>
                    <a:pt x="1358" y="5"/>
                  </a:lnTo>
                  <a:lnTo>
                    <a:pt x="1358" y="5"/>
                  </a:lnTo>
                  <a:cubicBezTo>
                    <a:pt x="1364" y="0"/>
                    <a:pt x="1372" y="0"/>
                    <a:pt x="1377" y="6"/>
                  </a:cubicBezTo>
                  <a:lnTo>
                    <a:pt x="1377" y="6"/>
                  </a:lnTo>
                  <a:cubicBezTo>
                    <a:pt x="1382" y="12"/>
                    <a:pt x="1382" y="21"/>
                    <a:pt x="1375" y="25"/>
                  </a:cubicBezTo>
                  <a:lnTo>
                    <a:pt x="383" y="901"/>
                  </a:lnTo>
                  <a:lnTo>
                    <a:pt x="1405" y="94"/>
                  </a:lnTo>
                  <a:lnTo>
                    <a:pt x="1405" y="94"/>
                  </a:lnTo>
                  <a:cubicBezTo>
                    <a:pt x="1411" y="89"/>
                    <a:pt x="1421" y="90"/>
                    <a:pt x="1424" y="95"/>
                  </a:cubicBezTo>
                  <a:lnTo>
                    <a:pt x="1424" y="95"/>
                  </a:lnTo>
                  <a:cubicBezTo>
                    <a:pt x="1429" y="103"/>
                    <a:pt x="1428" y="111"/>
                    <a:pt x="1422" y="114"/>
                  </a:cubicBezTo>
                  <a:lnTo>
                    <a:pt x="23" y="1218"/>
                  </a:lnTo>
                  <a:lnTo>
                    <a:pt x="23" y="1218"/>
                  </a:lnTo>
                  <a:cubicBezTo>
                    <a:pt x="21" y="1221"/>
                    <a:pt x="17" y="1222"/>
                    <a:pt x="15" y="122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55;p37">
              <a:extLst>
                <a:ext uri="{FF2B5EF4-FFF2-40B4-BE49-F238E27FC236}">
                  <a16:creationId xmlns:a16="http://schemas.microsoft.com/office/drawing/2014/main" id="{9226598F-AB9A-E6D3-5AE1-E56769CD23BE}"/>
                </a:ext>
              </a:extLst>
            </p:cNvPr>
            <p:cNvSpPr/>
            <p:nvPr/>
          </p:nvSpPr>
          <p:spPr>
            <a:xfrm>
              <a:off x="8309271" y="1124839"/>
              <a:ext cx="892883" cy="649847"/>
            </a:xfrm>
            <a:custGeom>
              <a:avLst/>
              <a:gdLst/>
              <a:ahLst/>
              <a:cxnLst/>
              <a:rect l="l" t="t" r="r" b="b"/>
              <a:pathLst>
                <a:path w="1489" h="1084" extrusionOk="0">
                  <a:moveTo>
                    <a:pt x="16" y="1083"/>
                  </a:moveTo>
                  <a:lnTo>
                    <a:pt x="16" y="1083"/>
                  </a:lnTo>
                  <a:cubicBezTo>
                    <a:pt x="12" y="1083"/>
                    <a:pt x="7" y="1080"/>
                    <a:pt x="5" y="1078"/>
                  </a:cubicBezTo>
                  <a:lnTo>
                    <a:pt x="5" y="1078"/>
                  </a:lnTo>
                  <a:cubicBezTo>
                    <a:pt x="0" y="1071"/>
                    <a:pt x="3" y="1063"/>
                    <a:pt x="7" y="1059"/>
                  </a:cubicBezTo>
                  <a:lnTo>
                    <a:pt x="1467" y="4"/>
                  </a:lnTo>
                  <a:lnTo>
                    <a:pt x="1467" y="4"/>
                  </a:lnTo>
                  <a:cubicBezTo>
                    <a:pt x="1471" y="0"/>
                    <a:pt x="1480" y="3"/>
                    <a:pt x="1485" y="7"/>
                  </a:cubicBezTo>
                  <a:lnTo>
                    <a:pt x="1485" y="7"/>
                  </a:lnTo>
                  <a:cubicBezTo>
                    <a:pt x="1488" y="13"/>
                    <a:pt x="1487" y="23"/>
                    <a:pt x="1481" y="27"/>
                  </a:cubicBezTo>
                  <a:lnTo>
                    <a:pt x="24" y="1080"/>
                  </a:lnTo>
                  <a:lnTo>
                    <a:pt x="24" y="1080"/>
                  </a:lnTo>
                  <a:cubicBezTo>
                    <a:pt x="22" y="1082"/>
                    <a:pt x="18" y="1083"/>
                    <a:pt x="16" y="10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54"/>
          <p:cNvGrpSpPr/>
          <p:nvPr/>
        </p:nvGrpSpPr>
        <p:grpSpPr>
          <a:xfrm>
            <a:off x="-496208" y="1664458"/>
            <a:ext cx="3720978" cy="3750499"/>
            <a:chOff x="-225391" y="1450256"/>
            <a:chExt cx="3720978" cy="3750499"/>
          </a:xfrm>
        </p:grpSpPr>
        <p:grpSp>
          <p:nvGrpSpPr>
            <p:cNvPr id="2144" name="Google Shape;2144;p54"/>
            <p:cNvGrpSpPr/>
            <p:nvPr/>
          </p:nvGrpSpPr>
          <p:grpSpPr>
            <a:xfrm rot="1459203" flipH="1">
              <a:off x="222254" y="1959586"/>
              <a:ext cx="2825688" cy="2782786"/>
              <a:chOff x="1570037" y="4211637"/>
              <a:chExt cx="2300281" cy="2265356"/>
            </a:xfrm>
          </p:grpSpPr>
          <p:sp>
            <p:nvSpPr>
              <p:cNvPr id="2145" name="Google Shape;2145;p54"/>
              <p:cNvSpPr/>
              <p:nvPr/>
            </p:nvSpPr>
            <p:spPr>
              <a:xfrm>
                <a:off x="1570037" y="4211637"/>
                <a:ext cx="2300281" cy="2265356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292" extrusionOk="0">
                    <a:moveTo>
                      <a:pt x="2798" y="6103"/>
                    </a:moveTo>
                    <a:lnTo>
                      <a:pt x="2587" y="6291"/>
                    </a:lnTo>
                    <a:lnTo>
                      <a:pt x="0" y="3387"/>
                    </a:lnTo>
                    <a:lnTo>
                      <a:pt x="3803" y="0"/>
                    </a:lnTo>
                    <a:lnTo>
                      <a:pt x="6390" y="2904"/>
                    </a:lnTo>
                    <a:lnTo>
                      <a:pt x="6179" y="3092"/>
                    </a:lnTo>
                    <a:lnTo>
                      <a:pt x="6036" y="3001"/>
                    </a:lnTo>
                    <a:lnTo>
                      <a:pt x="6036" y="3001"/>
                    </a:lnTo>
                    <a:cubicBezTo>
                      <a:pt x="6073" y="2944"/>
                      <a:pt x="6069" y="2868"/>
                      <a:pt x="6021" y="2815"/>
                    </a:cubicBezTo>
                    <a:cubicBezTo>
                      <a:pt x="5965" y="2751"/>
                      <a:pt x="5867" y="2745"/>
                      <a:pt x="5803" y="2802"/>
                    </a:cubicBezTo>
                    <a:cubicBezTo>
                      <a:pt x="5739" y="2859"/>
                      <a:pt x="5733" y="2957"/>
                      <a:pt x="5790" y="3021"/>
                    </a:cubicBezTo>
                    <a:cubicBezTo>
                      <a:pt x="5841" y="3078"/>
                      <a:pt x="5925" y="3088"/>
                      <a:pt x="5988" y="3049"/>
                    </a:cubicBezTo>
                    <a:lnTo>
                      <a:pt x="6064" y="3195"/>
                    </a:lnTo>
                    <a:lnTo>
                      <a:pt x="5750" y="3474"/>
                    </a:lnTo>
                    <a:lnTo>
                      <a:pt x="5627" y="3335"/>
                    </a:lnTo>
                    <a:cubicBezTo>
                      <a:pt x="5647" y="3293"/>
                      <a:pt x="5645" y="3242"/>
                      <a:pt x="5618" y="3201"/>
                    </a:cubicBezTo>
                    <a:cubicBezTo>
                      <a:pt x="5576" y="3137"/>
                      <a:pt x="5491" y="3120"/>
                      <a:pt x="5428" y="3162"/>
                    </a:cubicBezTo>
                    <a:cubicBezTo>
                      <a:pt x="5365" y="3204"/>
                      <a:pt x="5348" y="3289"/>
                      <a:pt x="5389" y="3352"/>
                    </a:cubicBezTo>
                    <a:cubicBezTo>
                      <a:pt x="5416" y="3392"/>
                      <a:pt x="5461" y="3414"/>
                      <a:pt x="5506" y="3413"/>
                    </a:cubicBezTo>
                    <a:lnTo>
                      <a:pt x="5578" y="3627"/>
                    </a:lnTo>
                    <a:lnTo>
                      <a:pt x="5404" y="3782"/>
                    </a:lnTo>
                    <a:lnTo>
                      <a:pt x="5220" y="3663"/>
                    </a:lnTo>
                    <a:cubicBezTo>
                      <a:pt x="5226" y="3639"/>
                      <a:pt x="5224" y="3612"/>
                      <a:pt x="5213" y="3586"/>
                    </a:cubicBezTo>
                    <a:cubicBezTo>
                      <a:pt x="5187" y="3524"/>
                      <a:pt x="5115" y="3495"/>
                      <a:pt x="5053" y="3522"/>
                    </a:cubicBezTo>
                    <a:cubicBezTo>
                      <a:pt x="4991" y="3549"/>
                      <a:pt x="4962" y="3621"/>
                      <a:pt x="4989" y="3683"/>
                    </a:cubicBezTo>
                    <a:cubicBezTo>
                      <a:pt x="5015" y="3745"/>
                      <a:pt x="5087" y="3774"/>
                      <a:pt x="5149" y="3747"/>
                    </a:cubicBezTo>
                    <a:cubicBezTo>
                      <a:pt x="5154" y="3745"/>
                      <a:pt x="5158" y="3743"/>
                      <a:pt x="5163" y="3740"/>
                    </a:cubicBezTo>
                    <a:lnTo>
                      <a:pt x="5233" y="3934"/>
                    </a:lnTo>
                    <a:lnTo>
                      <a:pt x="4972" y="4167"/>
                    </a:lnTo>
                    <a:lnTo>
                      <a:pt x="4801" y="4039"/>
                    </a:lnTo>
                    <a:cubicBezTo>
                      <a:pt x="4811" y="4019"/>
                      <a:pt x="4814" y="3996"/>
                      <a:pt x="4809" y="3972"/>
                    </a:cubicBezTo>
                    <a:cubicBezTo>
                      <a:pt x="4798" y="3911"/>
                      <a:pt x="4739" y="3871"/>
                      <a:pt x="4677" y="3882"/>
                    </a:cubicBezTo>
                    <a:cubicBezTo>
                      <a:pt x="4616" y="3894"/>
                      <a:pt x="4576" y="3953"/>
                      <a:pt x="4588" y="4014"/>
                    </a:cubicBezTo>
                    <a:cubicBezTo>
                      <a:pt x="4597" y="4062"/>
                      <a:pt x="4636" y="4098"/>
                      <a:pt x="4682" y="4105"/>
                    </a:cubicBezTo>
                    <a:lnTo>
                      <a:pt x="4786" y="4333"/>
                    </a:lnTo>
                    <a:lnTo>
                      <a:pt x="4598" y="4500"/>
                    </a:lnTo>
                    <a:lnTo>
                      <a:pt x="4404" y="4333"/>
                    </a:lnTo>
                    <a:cubicBezTo>
                      <a:pt x="4396" y="4284"/>
                      <a:pt x="4354" y="4245"/>
                      <a:pt x="4302" y="4242"/>
                    </a:cubicBezTo>
                    <a:cubicBezTo>
                      <a:pt x="4242" y="4239"/>
                      <a:pt x="4190" y="4285"/>
                      <a:pt x="4187" y="4345"/>
                    </a:cubicBezTo>
                    <a:cubicBezTo>
                      <a:pt x="4183" y="4406"/>
                      <a:pt x="4229" y="4457"/>
                      <a:pt x="4290" y="4461"/>
                    </a:cubicBezTo>
                    <a:lnTo>
                      <a:pt x="4415" y="4663"/>
                    </a:lnTo>
                    <a:lnTo>
                      <a:pt x="4155" y="4895"/>
                    </a:lnTo>
                    <a:lnTo>
                      <a:pt x="4003" y="4736"/>
                    </a:lnTo>
                    <a:cubicBezTo>
                      <a:pt x="4017" y="4679"/>
                      <a:pt x="3984" y="4620"/>
                      <a:pt x="3927" y="4602"/>
                    </a:cubicBezTo>
                    <a:cubicBezTo>
                      <a:pt x="3868" y="4584"/>
                      <a:pt x="3804" y="4617"/>
                      <a:pt x="3786" y="4676"/>
                    </a:cubicBezTo>
                    <a:cubicBezTo>
                      <a:pt x="3767" y="4736"/>
                      <a:pt x="3800" y="4799"/>
                      <a:pt x="3860" y="4818"/>
                    </a:cubicBezTo>
                    <a:cubicBezTo>
                      <a:pt x="3889" y="4827"/>
                      <a:pt x="3918" y="4824"/>
                      <a:pt x="3943" y="4811"/>
                    </a:cubicBezTo>
                    <a:lnTo>
                      <a:pt x="3997" y="5036"/>
                    </a:lnTo>
                    <a:lnTo>
                      <a:pt x="3758" y="5248"/>
                    </a:lnTo>
                    <a:lnTo>
                      <a:pt x="3609" y="5100"/>
                    </a:lnTo>
                    <a:cubicBezTo>
                      <a:pt x="3623" y="5047"/>
                      <a:pt x="3601" y="4991"/>
                      <a:pt x="3552" y="4962"/>
                    </a:cubicBezTo>
                    <a:cubicBezTo>
                      <a:pt x="3494" y="4929"/>
                      <a:pt x="3419" y="4949"/>
                      <a:pt x="3385" y="5008"/>
                    </a:cubicBezTo>
                    <a:cubicBezTo>
                      <a:pt x="3351" y="5066"/>
                      <a:pt x="3371" y="5141"/>
                      <a:pt x="3430" y="5175"/>
                    </a:cubicBezTo>
                    <a:cubicBezTo>
                      <a:pt x="3461" y="5192"/>
                      <a:pt x="3496" y="5195"/>
                      <a:pt x="3528" y="5185"/>
                    </a:cubicBezTo>
                    <a:lnTo>
                      <a:pt x="3634" y="5358"/>
                    </a:lnTo>
                    <a:lnTo>
                      <a:pt x="3356" y="5607"/>
                    </a:lnTo>
                    <a:lnTo>
                      <a:pt x="3215" y="5479"/>
                    </a:lnTo>
                    <a:cubicBezTo>
                      <a:pt x="3237" y="5425"/>
                      <a:pt x="3223" y="5362"/>
                      <a:pt x="3177" y="5322"/>
                    </a:cubicBezTo>
                    <a:cubicBezTo>
                      <a:pt x="3119" y="5274"/>
                      <a:pt x="3033" y="5281"/>
                      <a:pt x="2984" y="5339"/>
                    </a:cubicBezTo>
                    <a:cubicBezTo>
                      <a:pt x="2935" y="5396"/>
                      <a:pt x="2943" y="5483"/>
                      <a:pt x="3000" y="5531"/>
                    </a:cubicBezTo>
                    <a:cubicBezTo>
                      <a:pt x="3034" y="5560"/>
                      <a:pt x="3077" y="5569"/>
                      <a:pt x="3117" y="5561"/>
                    </a:cubicBezTo>
                    <a:lnTo>
                      <a:pt x="3214" y="5733"/>
                    </a:lnTo>
                    <a:lnTo>
                      <a:pt x="2946" y="5971"/>
                    </a:lnTo>
                    <a:lnTo>
                      <a:pt x="2826" y="5852"/>
                    </a:lnTo>
                    <a:cubicBezTo>
                      <a:pt x="2852" y="5798"/>
                      <a:pt x="2845" y="5730"/>
                      <a:pt x="2802" y="5682"/>
                    </a:cubicBezTo>
                    <a:cubicBezTo>
                      <a:pt x="2745" y="5619"/>
                      <a:pt x="2647" y="5613"/>
                      <a:pt x="2583" y="5670"/>
                    </a:cubicBezTo>
                    <a:cubicBezTo>
                      <a:pt x="2519" y="5727"/>
                      <a:pt x="2514" y="5824"/>
                      <a:pt x="2571" y="5888"/>
                    </a:cubicBezTo>
                    <a:cubicBezTo>
                      <a:pt x="2609" y="5931"/>
                      <a:pt x="2666" y="5948"/>
                      <a:pt x="2718" y="5937"/>
                    </a:cubicBezTo>
                    <a:lnTo>
                      <a:pt x="2798" y="610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2379662" y="5108575"/>
                <a:ext cx="1311271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47" extrusionOk="0">
                    <a:moveTo>
                      <a:pt x="16" y="3246"/>
                    </a:moveTo>
                    <a:cubicBezTo>
                      <a:pt x="12" y="3246"/>
                      <a:pt x="8" y="3244"/>
                      <a:pt x="5" y="3241"/>
                    </a:cubicBezTo>
                    <a:cubicBezTo>
                      <a:pt x="0" y="3235"/>
                      <a:pt x="0" y="3225"/>
                      <a:pt x="6" y="3220"/>
                    </a:cubicBezTo>
                    <a:lnTo>
                      <a:pt x="3615" y="6"/>
                    </a:lnTo>
                    <a:cubicBezTo>
                      <a:pt x="3621" y="0"/>
                      <a:pt x="3631" y="1"/>
                      <a:pt x="3636" y="7"/>
                    </a:cubicBezTo>
                    <a:cubicBezTo>
                      <a:pt x="3642" y="13"/>
                      <a:pt x="3641" y="22"/>
                      <a:pt x="3635" y="28"/>
                    </a:cubicBezTo>
                    <a:lnTo>
                      <a:pt x="26" y="3242"/>
                    </a:lnTo>
                    <a:cubicBezTo>
                      <a:pt x="23" y="3244"/>
                      <a:pt x="20" y="3246"/>
                      <a:pt x="16" y="32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36712" y="539273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773237" y="527208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3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909762" y="514985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2046287" y="502920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2181225" y="490696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2317750" y="478631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2454275" y="4664075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0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5"/>
                    </a:lnTo>
                    <a:cubicBezTo>
                      <a:pt x="2071" y="2302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2590800" y="4543425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8"/>
                      <a:pt x="2045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1"/>
                      <a:pt x="2066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2727325" y="442118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9"/>
                      <a:pt x="2045" y="2315"/>
                    </a:cubicBezTo>
                    <a:lnTo>
                      <a:pt x="6" y="27"/>
                    </a:lnTo>
                    <a:cubicBezTo>
                      <a:pt x="0" y="20"/>
                      <a:pt x="1" y="11"/>
                      <a:pt x="7" y="6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2067" y="2295"/>
                    </a:lnTo>
                    <a:cubicBezTo>
                      <a:pt x="2072" y="2302"/>
                      <a:pt x="2072" y="2311"/>
                      <a:pt x="2066" y="2316"/>
                    </a:cubicBezTo>
                    <a:cubicBezTo>
                      <a:pt x="2063" y="2319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2863850" y="430053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0"/>
                      <a:pt x="2065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7" name="Google Shape;2157;p54"/>
            <p:cNvSpPr/>
            <p:nvPr/>
          </p:nvSpPr>
          <p:spPr>
            <a:xfrm>
              <a:off x="744682" y="43826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529141" y="17934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9" name="Google Shape;2159;p54"/>
            <p:cNvGrpSpPr/>
            <p:nvPr/>
          </p:nvGrpSpPr>
          <p:grpSpPr>
            <a:xfrm>
              <a:off x="1117195" y="1450256"/>
              <a:ext cx="311529" cy="578250"/>
              <a:chOff x="1196975" y="5856287"/>
              <a:chExt cx="231775" cy="430213"/>
            </a:xfrm>
          </p:grpSpPr>
          <p:sp>
            <p:nvSpPr>
              <p:cNvPr id="2160" name="Google Shape;2160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71" name="Google Shape;2171;p54"/>
          <p:cNvSpPr txBox="1">
            <a:spLocks noGrp="1"/>
          </p:cNvSpPr>
          <p:nvPr>
            <p:ph type="title"/>
          </p:nvPr>
        </p:nvSpPr>
        <p:spPr>
          <a:xfrm>
            <a:off x="3233485" y="102210"/>
            <a:ext cx="28152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Pages 97-98</a:t>
            </a:r>
            <a:endParaRPr dirty="0"/>
          </a:p>
        </p:txBody>
      </p:sp>
      <p:sp>
        <p:nvSpPr>
          <p:cNvPr id="2173" name="Google Shape;2173;p54"/>
          <p:cNvSpPr/>
          <p:nvPr/>
        </p:nvSpPr>
        <p:spPr>
          <a:xfrm>
            <a:off x="4507977" y="4122960"/>
            <a:ext cx="266216" cy="284887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5" name="Google Shape;2195;p54"/>
          <p:cNvGrpSpPr/>
          <p:nvPr/>
        </p:nvGrpSpPr>
        <p:grpSpPr>
          <a:xfrm rot="-5400000">
            <a:off x="7849495" y="4109618"/>
            <a:ext cx="311529" cy="578250"/>
            <a:chOff x="1196975" y="5856287"/>
            <a:chExt cx="231775" cy="430213"/>
          </a:xfrm>
        </p:grpSpPr>
        <p:sp>
          <p:nvSpPr>
            <p:cNvPr id="2196" name="Google Shape;2196;p54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54"/>
          <p:cNvSpPr/>
          <p:nvPr/>
        </p:nvSpPr>
        <p:spPr>
          <a:xfrm>
            <a:off x="182158" y="4379301"/>
            <a:ext cx="422676" cy="476371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4" name="Google Shape;2174;p54"/>
          <p:cNvGrpSpPr/>
          <p:nvPr/>
        </p:nvGrpSpPr>
        <p:grpSpPr>
          <a:xfrm>
            <a:off x="6007895" y="539449"/>
            <a:ext cx="2311574" cy="2097734"/>
            <a:chOff x="2462622" y="-92053"/>
            <a:chExt cx="2311574" cy="2097734"/>
          </a:xfrm>
        </p:grpSpPr>
        <p:grpSp>
          <p:nvGrpSpPr>
            <p:cNvPr id="2175" name="Google Shape;2175;p54"/>
            <p:cNvGrpSpPr/>
            <p:nvPr/>
          </p:nvGrpSpPr>
          <p:grpSpPr>
            <a:xfrm rot="-378305">
              <a:off x="3414370" y="-29083"/>
              <a:ext cx="1255348" cy="1971796"/>
              <a:chOff x="5029200" y="4991100"/>
              <a:chExt cx="954087" cy="1498600"/>
            </a:xfrm>
          </p:grpSpPr>
          <p:sp>
            <p:nvSpPr>
              <p:cNvPr id="2176" name="Google Shape;2176;p54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7" name="Google Shape;2187;p54"/>
            <p:cNvGrpSpPr/>
            <p:nvPr/>
          </p:nvGrpSpPr>
          <p:grpSpPr>
            <a:xfrm rot="-5400000">
              <a:off x="2595982" y="142318"/>
              <a:ext cx="311529" cy="578250"/>
              <a:chOff x="1196975" y="5856287"/>
              <a:chExt cx="231775" cy="430213"/>
            </a:xfrm>
          </p:grpSpPr>
          <p:sp>
            <p:nvSpPr>
              <p:cNvPr id="2188" name="Google Shape;2188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" name="Google Shape;2167;p54">
            <a:extLst>
              <a:ext uri="{FF2B5EF4-FFF2-40B4-BE49-F238E27FC236}">
                <a16:creationId xmlns:a16="http://schemas.microsoft.com/office/drawing/2014/main" id="{CDBE36A4-F414-4837-7647-DD6C0F2EEB2A}"/>
              </a:ext>
            </a:extLst>
          </p:cNvPr>
          <p:cNvGrpSpPr/>
          <p:nvPr/>
        </p:nvGrpSpPr>
        <p:grpSpPr>
          <a:xfrm>
            <a:off x="5321590" y="1382760"/>
            <a:ext cx="2240300" cy="3050123"/>
            <a:chOff x="1655550" y="790900"/>
            <a:chExt cx="2510262" cy="3417671"/>
          </a:xfrm>
        </p:grpSpPr>
        <p:sp>
          <p:nvSpPr>
            <p:cNvPr id="9" name="Google Shape;2168;p54">
              <a:extLst>
                <a:ext uri="{FF2B5EF4-FFF2-40B4-BE49-F238E27FC236}">
                  <a16:creationId xmlns:a16="http://schemas.microsoft.com/office/drawing/2014/main" id="{4163E162-69C7-E949-2A62-F01306C8AED4}"/>
                </a:ext>
              </a:extLst>
            </p:cNvPr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69;p54">
              <a:extLst>
                <a:ext uri="{FF2B5EF4-FFF2-40B4-BE49-F238E27FC236}">
                  <a16:creationId xmlns:a16="http://schemas.microsoft.com/office/drawing/2014/main" id="{95F84895-62CE-5218-5753-12B12AAF9F47}"/>
                </a:ext>
              </a:extLst>
            </p:cNvPr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54"/>
          <p:cNvGrpSpPr/>
          <p:nvPr/>
        </p:nvGrpSpPr>
        <p:grpSpPr>
          <a:xfrm>
            <a:off x="1505577" y="1382760"/>
            <a:ext cx="2240300" cy="3050123"/>
            <a:chOff x="1655550" y="790900"/>
            <a:chExt cx="2510262" cy="3417671"/>
          </a:xfrm>
        </p:grpSpPr>
        <p:sp>
          <p:nvSpPr>
            <p:cNvPr id="2168" name="Google Shape;2168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A3D0576-1958-81CC-BEF0-41A2426F0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612" y="1484169"/>
            <a:ext cx="1945446" cy="2793942"/>
          </a:xfrm>
          <a:prstGeom prst="rect">
            <a:avLst/>
          </a:prstGeom>
        </p:spPr>
      </p:pic>
      <p:pic>
        <p:nvPicPr>
          <p:cNvPr id="25" name="Image 24" descr="Une image contenant texte, capture d’écran, document, lettre&#10;&#10;Description générée automatiquement">
            <a:extLst>
              <a:ext uri="{FF2B5EF4-FFF2-40B4-BE49-F238E27FC236}">
                <a16:creationId xmlns:a16="http://schemas.microsoft.com/office/drawing/2014/main" id="{F74A6D1F-44C8-44DA-E8F2-1B52EBC8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998" y="1487747"/>
            <a:ext cx="1943347" cy="27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9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4" name="Google Shape;2174;p54"/>
          <p:cNvGrpSpPr/>
          <p:nvPr/>
        </p:nvGrpSpPr>
        <p:grpSpPr>
          <a:xfrm flipH="1">
            <a:off x="3350143" y="3033631"/>
            <a:ext cx="2311574" cy="2097734"/>
            <a:chOff x="2462622" y="-92053"/>
            <a:chExt cx="2311574" cy="2097734"/>
          </a:xfrm>
        </p:grpSpPr>
        <p:grpSp>
          <p:nvGrpSpPr>
            <p:cNvPr id="2175" name="Google Shape;2175;p54"/>
            <p:cNvGrpSpPr/>
            <p:nvPr/>
          </p:nvGrpSpPr>
          <p:grpSpPr>
            <a:xfrm rot="-378305">
              <a:off x="3414370" y="-29083"/>
              <a:ext cx="1255348" cy="1971796"/>
              <a:chOff x="5029200" y="4991100"/>
              <a:chExt cx="954087" cy="1498600"/>
            </a:xfrm>
          </p:grpSpPr>
          <p:sp>
            <p:nvSpPr>
              <p:cNvPr id="2176" name="Google Shape;2176;p54"/>
              <p:cNvSpPr/>
              <p:nvPr/>
            </p:nvSpPr>
            <p:spPr>
              <a:xfrm>
                <a:off x="5627687" y="6172200"/>
                <a:ext cx="3556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884" extrusionOk="0">
                    <a:moveTo>
                      <a:pt x="760" y="0"/>
                    </a:moveTo>
                    <a:lnTo>
                      <a:pt x="931" y="300"/>
                    </a:lnTo>
                    <a:cubicBezTo>
                      <a:pt x="988" y="400"/>
                      <a:pt x="974" y="523"/>
                      <a:pt x="896" y="590"/>
                    </a:cubicBezTo>
                    <a:cubicBezTo>
                      <a:pt x="847" y="632"/>
                      <a:pt x="778" y="682"/>
                      <a:pt x="678" y="739"/>
                    </a:cubicBezTo>
                    <a:cubicBezTo>
                      <a:pt x="578" y="796"/>
                      <a:pt x="500" y="830"/>
                      <a:pt x="439" y="851"/>
                    </a:cubicBezTo>
                    <a:cubicBezTo>
                      <a:pt x="341" y="883"/>
                      <a:pt x="228" y="833"/>
                      <a:pt x="171" y="733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5562600" y="6056312"/>
                <a:ext cx="3397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757" extrusionOk="0">
                    <a:moveTo>
                      <a:pt x="760" y="0"/>
                    </a:moveTo>
                    <a:lnTo>
                      <a:pt x="944" y="323"/>
                    </a:lnTo>
                    <a:cubicBezTo>
                      <a:pt x="543" y="714"/>
                      <a:pt x="184" y="756"/>
                      <a:pt x="184" y="756"/>
                    </a:cubicBezTo>
                    <a:lnTo>
                      <a:pt x="0" y="433"/>
                    </a:lnTo>
                    <a:cubicBezTo>
                      <a:pt x="0" y="433"/>
                      <a:pt x="359" y="391"/>
                      <a:pt x="76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5054600" y="5165725"/>
                <a:ext cx="781050" cy="104616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908" extrusionOk="0">
                    <a:moveTo>
                      <a:pt x="759" y="0"/>
                    </a:moveTo>
                    <a:lnTo>
                      <a:pt x="2170" y="2474"/>
                    </a:lnTo>
                    <a:cubicBezTo>
                      <a:pt x="1769" y="2865"/>
                      <a:pt x="1410" y="2907"/>
                      <a:pt x="1410" y="2907"/>
                    </a:cubicBezTo>
                    <a:lnTo>
                      <a:pt x="0" y="433"/>
                    </a:lnTo>
                    <a:cubicBezTo>
                      <a:pt x="0" y="433"/>
                      <a:pt x="90" y="557"/>
                      <a:pt x="173" y="513"/>
                    </a:cubicBezTo>
                    <a:cubicBezTo>
                      <a:pt x="256" y="469"/>
                      <a:pt x="222" y="323"/>
                      <a:pt x="222" y="323"/>
                    </a:cubicBezTo>
                    <a:cubicBezTo>
                      <a:pt x="222" y="323"/>
                      <a:pt x="348" y="408"/>
                      <a:pt x="456" y="352"/>
                    </a:cubicBezTo>
                    <a:cubicBezTo>
                      <a:pt x="565" y="295"/>
                      <a:pt x="525" y="152"/>
                      <a:pt x="525" y="152"/>
                    </a:cubicBezTo>
                    <a:cubicBezTo>
                      <a:pt x="525" y="152"/>
                      <a:pt x="657" y="239"/>
                      <a:pt x="732" y="208"/>
                    </a:cubicBezTo>
                    <a:cubicBezTo>
                      <a:pt x="807" y="177"/>
                      <a:pt x="759" y="0"/>
                      <a:pt x="75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5040312" y="5075237"/>
                <a:ext cx="304799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12" extrusionOk="0">
                    <a:moveTo>
                      <a:pt x="432" y="0"/>
                    </a:moveTo>
                    <a:lnTo>
                      <a:pt x="798" y="254"/>
                    </a:lnTo>
                    <a:cubicBezTo>
                      <a:pt x="798" y="254"/>
                      <a:pt x="846" y="431"/>
                      <a:pt x="771" y="462"/>
                    </a:cubicBezTo>
                    <a:cubicBezTo>
                      <a:pt x="696" y="493"/>
                      <a:pt x="564" y="406"/>
                      <a:pt x="564" y="406"/>
                    </a:cubicBezTo>
                    <a:cubicBezTo>
                      <a:pt x="564" y="406"/>
                      <a:pt x="604" y="549"/>
                      <a:pt x="495" y="606"/>
                    </a:cubicBezTo>
                    <a:cubicBezTo>
                      <a:pt x="387" y="662"/>
                      <a:pt x="261" y="577"/>
                      <a:pt x="261" y="577"/>
                    </a:cubicBezTo>
                    <a:cubicBezTo>
                      <a:pt x="261" y="577"/>
                      <a:pt x="295" y="723"/>
                      <a:pt x="212" y="767"/>
                    </a:cubicBezTo>
                    <a:cubicBezTo>
                      <a:pt x="129" y="811"/>
                      <a:pt x="39" y="687"/>
                      <a:pt x="39" y="687"/>
                    </a:cubicBezTo>
                    <a:lnTo>
                      <a:pt x="0" y="154"/>
                    </a:lnTo>
                    <a:lnTo>
                      <a:pt x="432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5035550" y="4997450"/>
                <a:ext cx="16192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70" extrusionOk="0">
                    <a:moveTo>
                      <a:pt x="447" y="215"/>
                    </a:moveTo>
                    <a:lnTo>
                      <a:pt x="15" y="369"/>
                    </a:lnTo>
                    <a:lnTo>
                      <a:pt x="0" y="152"/>
                    </a:lnTo>
                    <a:lnTo>
                      <a:pt x="137" y="0"/>
                    </a:lnTo>
                    <a:lnTo>
                      <a:pt x="447" y="21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5029200" y="4991100"/>
                <a:ext cx="171450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00" extrusionOk="0">
                    <a:moveTo>
                      <a:pt x="25" y="398"/>
                    </a:moveTo>
                    <a:cubicBezTo>
                      <a:pt x="24" y="397"/>
                      <a:pt x="23" y="397"/>
                      <a:pt x="22" y="396"/>
                    </a:cubicBezTo>
                    <a:cubicBezTo>
                      <a:pt x="18" y="394"/>
                      <a:pt x="16" y="390"/>
                      <a:pt x="16" y="386"/>
                    </a:cubicBezTo>
                    <a:lnTo>
                      <a:pt x="0" y="168"/>
                    </a:lnTo>
                    <a:cubicBezTo>
                      <a:pt x="0" y="165"/>
                      <a:pt x="1" y="161"/>
                      <a:pt x="4" y="158"/>
                    </a:cubicBezTo>
                    <a:lnTo>
                      <a:pt x="141" y="6"/>
                    </a:lnTo>
                    <a:cubicBezTo>
                      <a:pt x="145" y="1"/>
                      <a:pt x="153" y="0"/>
                      <a:pt x="159" y="4"/>
                    </a:cubicBezTo>
                    <a:lnTo>
                      <a:pt x="469" y="220"/>
                    </a:lnTo>
                    <a:cubicBezTo>
                      <a:pt x="473" y="223"/>
                      <a:pt x="475" y="228"/>
                      <a:pt x="475" y="233"/>
                    </a:cubicBezTo>
                    <a:cubicBezTo>
                      <a:pt x="474" y="238"/>
                      <a:pt x="470" y="242"/>
                      <a:pt x="466" y="244"/>
                    </a:cubicBezTo>
                    <a:lnTo>
                      <a:pt x="33" y="398"/>
                    </a:lnTo>
                    <a:cubicBezTo>
                      <a:pt x="30" y="399"/>
                      <a:pt x="27" y="399"/>
                      <a:pt x="25" y="398"/>
                    </a:cubicBezTo>
                    <a:close/>
                    <a:moveTo>
                      <a:pt x="28" y="172"/>
                    </a:moveTo>
                    <a:lnTo>
                      <a:pt x="41" y="366"/>
                    </a:lnTo>
                    <a:lnTo>
                      <a:pt x="431" y="227"/>
                    </a:lnTo>
                    <a:lnTo>
                      <a:pt x="153" y="34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5129212" y="5276850"/>
                <a:ext cx="522286" cy="9159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545" extrusionOk="0">
                    <a:moveTo>
                      <a:pt x="1429" y="2543"/>
                    </a:moveTo>
                    <a:cubicBezTo>
                      <a:pt x="1426" y="2542"/>
                      <a:pt x="1423" y="2540"/>
                      <a:pt x="1421" y="2537"/>
                    </a:cubicBezTo>
                    <a:lnTo>
                      <a:pt x="4" y="22"/>
                    </a:lnTo>
                    <a:cubicBezTo>
                      <a:pt x="0" y="16"/>
                      <a:pt x="3" y="7"/>
                      <a:pt x="9" y="4"/>
                    </a:cubicBezTo>
                    <a:cubicBezTo>
                      <a:pt x="16" y="0"/>
                      <a:pt x="24" y="2"/>
                      <a:pt x="28" y="9"/>
                    </a:cubicBezTo>
                    <a:lnTo>
                      <a:pt x="1445" y="2523"/>
                    </a:lnTo>
                    <a:cubicBezTo>
                      <a:pt x="1449" y="2530"/>
                      <a:pt x="1447" y="2538"/>
                      <a:pt x="1440" y="2542"/>
                    </a:cubicBezTo>
                    <a:cubicBezTo>
                      <a:pt x="1437" y="2544"/>
                      <a:pt x="1432" y="2544"/>
                      <a:pt x="1429" y="25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5237162" y="5214937"/>
                <a:ext cx="554036" cy="890586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76" extrusionOk="0">
                    <a:moveTo>
                      <a:pt x="1517" y="2473"/>
                    </a:moveTo>
                    <a:cubicBezTo>
                      <a:pt x="1514" y="2472"/>
                      <a:pt x="1512" y="2470"/>
                      <a:pt x="1510" y="2468"/>
                    </a:cubicBez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3" y="2"/>
                      <a:pt x="27" y="8"/>
                    </a:cubicBezTo>
                    <a:lnTo>
                      <a:pt x="1534" y="2453"/>
                    </a:lnTo>
                    <a:cubicBezTo>
                      <a:pt x="1538" y="2460"/>
                      <a:pt x="1536" y="2468"/>
                      <a:pt x="1529" y="2472"/>
                    </a:cubicBezTo>
                    <a:cubicBezTo>
                      <a:pt x="1525" y="2474"/>
                      <a:pt x="1521" y="2475"/>
                      <a:pt x="1517" y="24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5573712" y="5942012"/>
                <a:ext cx="134937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04" extrusionOk="0">
                    <a:moveTo>
                      <a:pt x="301" y="185"/>
                    </a:moveTo>
                    <a:cubicBezTo>
                      <a:pt x="369" y="304"/>
                      <a:pt x="372" y="430"/>
                      <a:pt x="308" y="466"/>
                    </a:cubicBezTo>
                    <a:cubicBezTo>
                      <a:pt x="244" y="503"/>
                      <a:pt x="138" y="435"/>
                      <a:pt x="70" y="317"/>
                    </a:cubicBezTo>
                    <a:cubicBezTo>
                      <a:pt x="3" y="198"/>
                      <a:pt x="0" y="73"/>
                      <a:pt x="63" y="36"/>
                    </a:cubicBezTo>
                    <a:cubicBezTo>
                      <a:pt x="127" y="0"/>
                      <a:pt x="234" y="67"/>
                      <a:pt x="301" y="1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>
                <a:off x="5697537" y="6410325"/>
                <a:ext cx="9525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6" extrusionOk="0">
                    <a:moveTo>
                      <a:pt x="117" y="117"/>
                    </a:moveTo>
                    <a:cubicBezTo>
                      <a:pt x="115" y="116"/>
                      <a:pt x="114" y="115"/>
                      <a:pt x="112" y="115"/>
                    </a:cubicBezTo>
                    <a:cubicBezTo>
                      <a:pt x="67" y="97"/>
                      <a:pt x="29" y="64"/>
                      <a:pt x="4" y="23"/>
                    </a:cubicBezTo>
                    <a:cubicBezTo>
                      <a:pt x="0" y="16"/>
                      <a:pt x="2" y="8"/>
                      <a:pt x="9" y="4"/>
                    </a:cubicBezTo>
                    <a:cubicBezTo>
                      <a:pt x="15" y="0"/>
                      <a:pt x="24" y="2"/>
                      <a:pt x="28" y="9"/>
                    </a:cubicBezTo>
                    <a:cubicBezTo>
                      <a:pt x="49" y="45"/>
                      <a:pt x="83" y="74"/>
                      <a:pt x="122" y="89"/>
                    </a:cubicBezTo>
                    <a:cubicBezTo>
                      <a:pt x="161" y="105"/>
                      <a:pt x="205" y="107"/>
                      <a:pt x="246" y="96"/>
                    </a:cubicBezTo>
                    <a:cubicBezTo>
                      <a:pt x="254" y="93"/>
                      <a:pt x="261" y="98"/>
                      <a:pt x="263" y="105"/>
                    </a:cubicBezTo>
                    <a:cubicBezTo>
                      <a:pt x="265" y="112"/>
                      <a:pt x="261" y="120"/>
                      <a:pt x="254" y="122"/>
                    </a:cubicBezTo>
                    <a:cubicBezTo>
                      <a:pt x="209" y="135"/>
                      <a:pt x="160" y="133"/>
                      <a:pt x="117" y="11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5757862" y="6423025"/>
                <a:ext cx="412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20" y="32"/>
                    </a:moveTo>
                    <a:cubicBezTo>
                      <a:pt x="16" y="31"/>
                      <a:pt x="13" y="29"/>
                      <a:pt x="9" y="28"/>
                    </a:cubicBezTo>
                    <a:cubicBezTo>
                      <a:pt x="3" y="24"/>
                      <a:pt x="0" y="16"/>
                      <a:pt x="3" y="9"/>
                    </a:cubicBezTo>
                    <a:cubicBezTo>
                      <a:pt x="7" y="2"/>
                      <a:pt x="15" y="0"/>
                      <a:pt x="22" y="3"/>
                    </a:cubicBezTo>
                    <a:cubicBezTo>
                      <a:pt x="43" y="14"/>
                      <a:pt x="69" y="15"/>
                      <a:pt x="92" y="7"/>
                    </a:cubicBezTo>
                    <a:cubicBezTo>
                      <a:pt x="99" y="4"/>
                      <a:pt x="107" y="8"/>
                      <a:pt x="109" y="15"/>
                    </a:cubicBezTo>
                    <a:cubicBezTo>
                      <a:pt x="112" y="22"/>
                      <a:pt x="108" y="30"/>
                      <a:pt x="101" y="33"/>
                    </a:cubicBezTo>
                    <a:cubicBezTo>
                      <a:pt x="75" y="42"/>
                      <a:pt x="46" y="42"/>
                      <a:pt x="20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7" name="Google Shape;2187;p54"/>
            <p:cNvGrpSpPr/>
            <p:nvPr/>
          </p:nvGrpSpPr>
          <p:grpSpPr>
            <a:xfrm rot="-5400000">
              <a:off x="2595982" y="142318"/>
              <a:ext cx="311529" cy="578250"/>
              <a:chOff x="1196975" y="5856287"/>
              <a:chExt cx="231775" cy="430213"/>
            </a:xfrm>
          </p:grpSpPr>
          <p:sp>
            <p:nvSpPr>
              <p:cNvPr id="2188" name="Google Shape;2188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54"/>
          <p:cNvGrpSpPr/>
          <p:nvPr/>
        </p:nvGrpSpPr>
        <p:grpSpPr>
          <a:xfrm>
            <a:off x="-225391" y="1450256"/>
            <a:ext cx="3720978" cy="3750499"/>
            <a:chOff x="-225391" y="1450256"/>
            <a:chExt cx="3720978" cy="3750499"/>
          </a:xfrm>
        </p:grpSpPr>
        <p:grpSp>
          <p:nvGrpSpPr>
            <p:cNvPr id="2144" name="Google Shape;2144;p54"/>
            <p:cNvGrpSpPr/>
            <p:nvPr/>
          </p:nvGrpSpPr>
          <p:grpSpPr>
            <a:xfrm rot="1459203" flipH="1">
              <a:off x="222254" y="1959586"/>
              <a:ext cx="2825688" cy="2782786"/>
              <a:chOff x="1570037" y="4211637"/>
              <a:chExt cx="2300281" cy="2265356"/>
            </a:xfrm>
          </p:grpSpPr>
          <p:sp>
            <p:nvSpPr>
              <p:cNvPr id="2145" name="Google Shape;2145;p54"/>
              <p:cNvSpPr/>
              <p:nvPr/>
            </p:nvSpPr>
            <p:spPr>
              <a:xfrm>
                <a:off x="1570037" y="4211637"/>
                <a:ext cx="2300281" cy="2265356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6292" extrusionOk="0">
                    <a:moveTo>
                      <a:pt x="2798" y="6103"/>
                    </a:moveTo>
                    <a:lnTo>
                      <a:pt x="2587" y="6291"/>
                    </a:lnTo>
                    <a:lnTo>
                      <a:pt x="0" y="3387"/>
                    </a:lnTo>
                    <a:lnTo>
                      <a:pt x="3803" y="0"/>
                    </a:lnTo>
                    <a:lnTo>
                      <a:pt x="6390" y="2904"/>
                    </a:lnTo>
                    <a:lnTo>
                      <a:pt x="6179" y="3092"/>
                    </a:lnTo>
                    <a:lnTo>
                      <a:pt x="6036" y="3001"/>
                    </a:lnTo>
                    <a:lnTo>
                      <a:pt x="6036" y="3001"/>
                    </a:lnTo>
                    <a:cubicBezTo>
                      <a:pt x="6073" y="2944"/>
                      <a:pt x="6069" y="2868"/>
                      <a:pt x="6021" y="2815"/>
                    </a:cubicBezTo>
                    <a:cubicBezTo>
                      <a:pt x="5965" y="2751"/>
                      <a:pt x="5867" y="2745"/>
                      <a:pt x="5803" y="2802"/>
                    </a:cubicBezTo>
                    <a:cubicBezTo>
                      <a:pt x="5739" y="2859"/>
                      <a:pt x="5733" y="2957"/>
                      <a:pt x="5790" y="3021"/>
                    </a:cubicBezTo>
                    <a:cubicBezTo>
                      <a:pt x="5841" y="3078"/>
                      <a:pt x="5925" y="3088"/>
                      <a:pt x="5988" y="3049"/>
                    </a:cubicBezTo>
                    <a:lnTo>
                      <a:pt x="6064" y="3195"/>
                    </a:lnTo>
                    <a:lnTo>
                      <a:pt x="5750" y="3474"/>
                    </a:lnTo>
                    <a:lnTo>
                      <a:pt x="5627" y="3335"/>
                    </a:lnTo>
                    <a:cubicBezTo>
                      <a:pt x="5647" y="3293"/>
                      <a:pt x="5645" y="3242"/>
                      <a:pt x="5618" y="3201"/>
                    </a:cubicBezTo>
                    <a:cubicBezTo>
                      <a:pt x="5576" y="3137"/>
                      <a:pt x="5491" y="3120"/>
                      <a:pt x="5428" y="3162"/>
                    </a:cubicBezTo>
                    <a:cubicBezTo>
                      <a:pt x="5365" y="3204"/>
                      <a:pt x="5348" y="3289"/>
                      <a:pt x="5389" y="3352"/>
                    </a:cubicBezTo>
                    <a:cubicBezTo>
                      <a:pt x="5416" y="3392"/>
                      <a:pt x="5461" y="3414"/>
                      <a:pt x="5506" y="3413"/>
                    </a:cubicBezTo>
                    <a:lnTo>
                      <a:pt x="5578" y="3627"/>
                    </a:lnTo>
                    <a:lnTo>
                      <a:pt x="5404" y="3782"/>
                    </a:lnTo>
                    <a:lnTo>
                      <a:pt x="5220" y="3663"/>
                    </a:lnTo>
                    <a:cubicBezTo>
                      <a:pt x="5226" y="3639"/>
                      <a:pt x="5224" y="3612"/>
                      <a:pt x="5213" y="3586"/>
                    </a:cubicBezTo>
                    <a:cubicBezTo>
                      <a:pt x="5187" y="3524"/>
                      <a:pt x="5115" y="3495"/>
                      <a:pt x="5053" y="3522"/>
                    </a:cubicBezTo>
                    <a:cubicBezTo>
                      <a:pt x="4991" y="3549"/>
                      <a:pt x="4962" y="3621"/>
                      <a:pt x="4989" y="3683"/>
                    </a:cubicBezTo>
                    <a:cubicBezTo>
                      <a:pt x="5015" y="3745"/>
                      <a:pt x="5087" y="3774"/>
                      <a:pt x="5149" y="3747"/>
                    </a:cubicBezTo>
                    <a:cubicBezTo>
                      <a:pt x="5154" y="3745"/>
                      <a:pt x="5158" y="3743"/>
                      <a:pt x="5163" y="3740"/>
                    </a:cubicBezTo>
                    <a:lnTo>
                      <a:pt x="5233" y="3934"/>
                    </a:lnTo>
                    <a:lnTo>
                      <a:pt x="4972" y="4167"/>
                    </a:lnTo>
                    <a:lnTo>
                      <a:pt x="4801" y="4039"/>
                    </a:lnTo>
                    <a:cubicBezTo>
                      <a:pt x="4811" y="4019"/>
                      <a:pt x="4814" y="3996"/>
                      <a:pt x="4809" y="3972"/>
                    </a:cubicBezTo>
                    <a:cubicBezTo>
                      <a:pt x="4798" y="3911"/>
                      <a:pt x="4739" y="3871"/>
                      <a:pt x="4677" y="3882"/>
                    </a:cubicBezTo>
                    <a:cubicBezTo>
                      <a:pt x="4616" y="3894"/>
                      <a:pt x="4576" y="3953"/>
                      <a:pt x="4588" y="4014"/>
                    </a:cubicBezTo>
                    <a:cubicBezTo>
                      <a:pt x="4597" y="4062"/>
                      <a:pt x="4636" y="4098"/>
                      <a:pt x="4682" y="4105"/>
                    </a:cubicBezTo>
                    <a:lnTo>
                      <a:pt x="4786" y="4333"/>
                    </a:lnTo>
                    <a:lnTo>
                      <a:pt x="4598" y="4500"/>
                    </a:lnTo>
                    <a:lnTo>
                      <a:pt x="4404" y="4333"/>
                    </a:lnTo>
                    <a:cubicBezTo>
                      <a:pt x="4396" y="4284"/>
                      <a:pt x="4354" y="4245"/>
                      <a:pt x="4302" y="4242"/>
                    </a:cubicBezTo>
                    <a:cubicBezTo>
                      <a:pt x="4242" y="4239"/>
                      <a:pt x="4190" y="4285"/>
                      <a:pt x="4187" y="4345"/>
                    </a:cubicBezTo>
                    <a:cubicBezTo>
                      <a:pt x="4183" y="4406"/>
                      <a:pt x="4229" y="4457"/>
                      <a:pt x="4290" y="4461"/>
                    </a:cubicBezTo>
                    <a:lnTo>
                      <a:pt x="4415" y="4663"/>
                    </a:lnTo>
                    <a:lnTo>
                      <a:pt x="4155" y="4895"/>
                    </a:lnTo>
                    <a:lnTo>
                      <a:pt x="4003" y="4736"/>
                    </a:lnTo>
                    <a:cubicBezTo>
                      <a:pt x="4017" y="4679"/>
                      <a:pt x="3984" y="4620"/>
                      <a:pt x="3927" y="4602"/>
                    </a:cubicBezTo>
                    <a:cubicBezTo>
                      <a:pt x="3868" y="4584"/>
                      <a:pt x="3804" y="4617"/>
                      <a:pt x="3786" y="4676"/>
                    </a:cubicBezTo>
                    <a:cubicBezTo>
                      <a:pt x="3767" y="4736"/>
                      <a:pt x="3800" y="4799"/>
                      <a:pt x="3860" y="4818"/>
                    </a:cubicBezTo>
                    <a:cubicBezTo>
                      <a:pt x="3889" y="4827"/>
                      <a:pt x="3918" y="4824"/>
                      <a:pt x="3943" y="4811"/>
                    </a:cubicBezTo>
                    <a:lnTo>
                      <a:pt x="3997" y="5036"/>
                    </a:lnTo>
                    <a:lnTo>
                      <a:pt x="3758" y="5248"/>
                    </a:lnTo>
                    <a:lnTo>
                      <a:pt x="3609" y="5100"/>
                    </a:lnTo>
                    <a:cubicBezTo>
                      <a:pt x="3623" y="5047"/>
                      <a:pt x="3601" y="4991"/>
                      <a:pt x="3552" y="4962"/>
                    </a:cubicBezTo>
                    <a:cubicBezTo>
                      <a:pt x="3494" y="4929"/>
                      <a:pt x="3419" y="4949"/>
                      <a:pt x="3385" y="5008"/>
                    </a:cubicBezTo>
                    <a:cubicBezTo>
                      <a:pt x="3351" y="5066"/>
                      <a:pt x="3371" y="5141"/>
                      <a:pt x="3430" y="5175"/>
                    </a:cubicBezTo>
                    <a:cubicBezTo>
                      <a:pt x="3461" y="5192"/>
                      <a:pt x="3496" y="5195"/>
                      <a:pt x="3528" y="5185"/>
                    </a:cubicBezTo>
                    <a:lnTo>
                      <a:pt x="3634" y="5358"/>
                    </a:lnTo>
                    <a:lnTo>
                      <a:pt x="3356" y="5607"/>
                    </a:lnTo>
                    <a:lnTo>
                      <a:pt x="3215" y="5479"/>
                    </a:lnTo>
                    <a:cubicBezTo>
                      <a:pt x="3237" y="5425"/>
                      <a:pt x="3223" y="5362"/>
                      <a:pt x="3177" y="5322"/>
                    </a:cubicBezTo>
                    <a:cubicBezTo>
                      <a:pt x="3119" y="5274"/>
                      <a:pt x="3033" y="5281"/>
                      <a:pt x="2984" y="5339"/>
                    </a:cubicBezTo>
                    <a:cubicBezTo>
                      <a:pt x="2935" y="5396"/>
                      <a:pt x="2943" y="5483"/>
                      <a:pt x="3000" y="5531"/>
                    </a:cubicBezTo>
                    <a:cubicBezTo>
                      <a:pt x="3034" y="5560"/>
                      <a:pt x="3077" y="5569"/>
                      <a:pt x="3117" y="5561"/>
                    </a:cubicBezTo>
                    <a:lnTo>
                      <a:pt x="3214" y="5733"/>
                    </a:lnTo>
                    <a:lnTo>
                      <a:pt x="2946" y="5971"/>
                    </a:lnTo>
                    <a:lnTo>
                      <a:pt x="2826" y="5852"/>
                    </a:lnTo>
                    <a:cubicBezTo>
                      <a:pt x="2852" y="5798"/>
                      <a:pt x="2845" y="5730"/>
                      <a:pt x="2802" y="5682"/>
                    </a:cubicBezTo>
                    <a:cubicBezTo>
                      <a:pt x="2745" y="5619"/>
                      <a:pt x="2647" y="5613"/>
                      <a:pt x="2583" y="5670"/>
                    </a:cubicBezTo>
                    <a:cubicBezTo>
                      <a:pt x="2519" y="5727"/>
                      <a:pt x="2514" y="5824"/>
                      <a:pt x="2571" y="5888"/>
                    </a:cubicBezTo>
                    <a:cubicBezTo>
                      <a:pt x="2609" y="5931"/>
                      <a:pt x="2666" y="5948"/>
                      <a:pt x="2718" y="5937"/>
                    </a:cubicBezTo>
                    <a:lnTo>
                      <a:pt x="2798" y="6103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2379662" y="5108575"/>
                <a:ext cx="1311271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247" extrusionOk="0">
                    <a:moveTo>
                      <a:pt x="16" y="3246"/>
                    </a:moveTo>
                    <a:cubicBezTo>
                      <a:pt x="12" y="3246"/>
                      <a:pt x="8" y="3244"/>
                      <a:pt x="5" y="3241"/>
                    </a:cubicBezTo>
                    <a:cubicBezTo>
                      <a:pt x="0" y="3235"/>
                      <a:pt x="0" y="3225"/>
                      <a:pt x="6" y="3220"/>
                    </a:cubicBezTo>
                    <a:lnTo>
                      <a:pt x="3615" y="6"/>
                    </a:lnTo>
                    <a:cubicBezTo>
                      <a:pt x="3621" y="0"/>
                      <a:pt x="3631" y="1"/>
                      <a:pt x="3636" y="7"/>
                    </a:cubicBezTo>
                    <a:cubicBezTo>
                      <a:pt x="3642" y="13"/>
                      <a:pt x="3641" y="22"/>
                      <a:pt x="3635" y="28"/>
                    </a:cubicBezTo>
                    <a:lnTo>
                      <a:pt x="26" y="3242"/>
                    </a:lnTo>
                    <a:cubicBezTo>
                      <a:pt x="23" y="3244"/>
                      <a:pt x="20" y="3246"/>
                      <a:pt x="16" y="324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36712" y="539273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3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773237" y="5272087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3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1909762" y="514985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2046287" y="5029200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2181225" y="490696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1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6"/>
                    </a:lnTo>
                    <a:cubicBezTo>
                      <a:pt x="2071" y="2302"/>
                      <a:pt x="2071" y="2311"/>
                      <a:pt x="2065" y="2317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2317750" y="4786312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5" y="26"/>
                    </a:ln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2" y="0"/>
                      <a:pt x="27" y="6"/>
                    </a:cubicBezTo>
                    <a:lnTo>
                      <a:pt x="2066" y="2295"/>
                    </a:lnTo>
                    <a:cubicBezTo>
                      <a:pt x="2071" y="2301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2454275" y="4664075"/>
                <a:ext cx="746127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321" extrusionOk="0">
                    <a:moveTo>
                      <a:pt x="2055" y="2320"/>
                    </a:moveTo>
                    <a:cubicBezTo>
                      <a:pt x="2051" y="2320"/>
                      <a:pt x="2047" y="2319"/>
                      <a:pt x="2044" y="2315"/>
                    </a:cubicBezTo>
                    <a:lnTo>
                      <a:pt x="5" y="27"/>
                    </a:lnTo>
                    <a:cubicBezTo>
                      <a:pt x="0" y="20"/>
                      <a:pt x="0" y="11"/>
                      <a:pt x="6" y="6"/>
                    </a:cubicBezTo>
                    <a:cubicBezTo>
                      <a:pt x="12" y="0"/>
                      <a:pt x="22" y="1"/>
                      <a:pt x="27" y="7"/>
                    </a:cubicBezTo>
                    <a:lnTo>
                      <a:pt x="2066" y="2295"/>
                    </a:lnTo>
                    <a:cubicBezTo>
                      <a:pt x="2071" y="2302"/>
                      <a:pt x="2071" y="2311"/>
                      <a:pt x="2065" y="2316"/>
                    </a:cubicBezTo>
                    <a:cubicBezTo>
                      <a:pt x="2062" y="2319"/>
                      <a:pt x="2058" y="2320"/>
                      <a:pt x="2055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2590800" y="4543425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8"/>
                      <a:pt x="2045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1"/>
                      <a:pt x="2066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2727325" y="442118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2" y="2320"/>
                      <a:pt x="2047" y="2319"/>
                      <a:pt x="2045" y="2315"/>
                    </a:cubicBezTo>
                    <a:lnTo>
                      <a:pt x="6" y="27"/>
                    </a:lnTo>
                    <a:cubicBezTo>
                      <a:pt x="0" y="20"/>
                      <a:pt x="1" y="11"/>
                      <a:pt x="7" y="6"/>
                    </a:cubicBezTo>
                    <a:cubicBezTo>
                      <a:pt x="13" y="0"/>
                      <a:pt x="23" y="1"/>
                      <a:pt x="28" y="7"/>
                    </a:cubicBezTo>
                    <a:lnTo>
                      <a:pt x="2067" y="2295"/>
                    </a:lnTo>
                    <a:cubicBezTo>
                      <a:pt x="2072" y="2302"/>
                      <a:pt x="2072" y="2311"/>
                      <a:pt x="2066" y="2316"/>
                    </a:cubicBezTo>
                    <a:cubicBezTo>
                      <a:pt x="2063" y="2319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2863850" y="4300537"/>
                <a:ext cx="746125" cy="83502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2321" extrusionOk="0">
                    <a:moveTo>
                      <a:pt x="2056" y="2320"/>
                    </a:moveTo>
                    <a:cubicBezTo>
                      <a:pt x="2051" y="2320"/>
                      <a:pt x="2047" y="2318"/>
                      <a:pt x="2044" y="2315"/>
                    </a:cubicBezTo>
                    <a:lnTo>
                      <a:pt x="6" y="26"/>
                    </a:lnTo>
                    <a:cubicBezTo>
                      <a:pt x="0" y="20"/>
                      <a:pt x="1" y="11"/>
                      <a:pt x="7" y="5"/>
                    </a:cubicBezTo>
                    <a:cubicBezTo>
                      <a:pt x="13" y="0"/>
                      <a:pt x="23" y="0"/>
                      <a:pt x="28" y="6"/>
                    </a:cubicBezTo>
                    <a:lnTo>
                      <a:pt x="2067" y="2295"/>
                    </a:lnTo>
                    <a:cubicBezTo>
                      <a:pt x="2072" y="2301"/>
                      <a:pt x="2072" y="2310"/>
                      <a:pt x="2065" y="2316"/>
                    </a:cubicBezTo>
                    <a:cubicBezTo>
                      <a:pt x="2063" y="2318"/>
                      <a:pt x="2059" y="2320"/>
                      <a:pt x="2056" y="23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7" name="Google Shape;2157;p54"/>
            <p:cNvSpPr/>
            <p:nvPr/>
          </p:nvSpPr>
          <p:spPr>
            <a:xfrm>
              <a:off x="744682" y="43826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529141" y="17934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9" name="Google Shape;2159;p54"/>
            <p:cNvGrpSpPr/>
            <p:nvPr/>
          </p:nvGrpSpPr>
          <p:grpSpPr>
            <a:xfrm>
              <a:off x="1117195" y="1450256"/>
              <a:ext cx="311529" cy="578250"/>
              <a:chOff x="1196975" y="5856287"/>
              <a:chExt cx="231775" cy="430213"/>
            </a:xfrm>
          </p:grpSpPr>
          <p:sp>
            <p:nvSpPr>
              <p:cNvPr id="2160" name="Google Shape;2160;p54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7" name="Google Shape;2167;p54"/>
          <p:cNvGrpSpPr/>
          <p:nvPr/>
        </p:nvGrpSpPr>
        <p:grpSpPr>
          <a:xfrm>
            <a:off x="1561951" y="735560"/>
            <a:ext cx="2697276" cy="3672287"/>
            <a:chOff x="1655550" y="790900"/>
            <a:chExt cx="2510262" cy="3417671"/>
          </a:xfrm>
        </p:grpSpPr>
        <p:sp>
          <p:nvSpPr>
            <p:cNvPr id="2168" name="Google Shape;2168;p54"/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" name="Google Shape;2171;p54"/>
          <p:cNvSpPr txBox="1">
            <a:spLocks noGrp="1"/>
          </p:cNvSpPr>
          <p:nvPr>
            <p:ph type="title"/>
          </p:nvPr>
        </p:nvSpPr>
        <p:spPr>
          <a:xfrm>
            <a:off x="5615425" y="1501200"/>
            <a:ext cx="28152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dates</a:t>
            </a:r>
            <a:endParaRPr dirty="0"/>
          </a:p>
        </p:txBody>
      </p:sp>
      <p:sp>
        <p:nvSpPr>
          <p:cNvPr id="2173" name="Google Shape;2173;p54"/>
          <p:cNvSpPr/>
          <p:nvPr/>
        </p:nvSpPr>
        <p:spPr>
          <a:xfrm>
            <a:off x="4507977" y="4122960"/>
            <a:ext cx="266216" cy="284887"/>
          </a:xfrm>
          <a:custGeom>
            <a:avLst/>
            <a:gdLst/>
            <a:ahLst/>
            <a:cxnLst/>
            <a:rect l="l" t="t" r="r" b="b"/>
            <a:pathLst>
              <a:path w="501" h="537" extrusionOk="0">
                <a:moveTo>
                  <a:pt x="498" y="321"/>
                </a:moveTo>
                <a:cubicBezTo>
                  <a:pt x="496" y="332"/>
                  <a:pt x="488" y="341"/>
                  <a:pt x="478" y="343"/>
                </a:cubicBezTo>
                <a:lnTo>
                  <a:pt x="341" y="379"/>
                </a:lnTo>
                <a:lnTo>
                  <a:pt x="318" y="514"/>
                </a:lnTo>
                <a:cubicBezTo>
                  <a:pt x="317" y="525"/>
                  <a:pt x="308" y="534"/>
                  <a:pt x="297" y="536"/>
                </a:cubicBezTo>
                <a:cubicBezTo>
                  <a:pt x="295" y="536"/>
                  <a:pt x="293" y="536"/>
                  <a:pt x="291" y="536"/>
                </a:cubicBezTo>
                <a:cubicBezTo>
                  <a:pt x="282" y="536"/>
                  <a:pt x="273" y="532"/>
                  <a:pt x="268" y="524"/>
                </a:cubicBezTo>
                <a:cubicBezTo>
                  <a:pt x="245" y="488"/>
                  <a:pt x="224" y="452"/>
                  <a:pt x="204" y="415"/>
                </a:cubicBezTo>
                <a:lnTo>
                  <a:pt x="37" y="459"/>
                </a:lnTo>
                <a:cubicBezTo>
                  <a:pt x="26" y="462"/>
                  <a:pt x="13" y="458"/>
                  <a:pt x="7" y="448"/>
                </a:cubicBezTo>
                <a:cubicBezTo>
                  <a:pt x="0" y="439"/>
                  <a:pt x="0" y="426"/>
                  <a:pt x="7" y="417"/>
                </a:cubicBezTo>
                <a:cubicBezTo>
                  <a:pt x="44" y="363"/>
                  <a:pt x="84" y="310"/>
                  <a:pt x="126" y="259"/>
                </a:cubicBezTo>
                <a:cubicBezTo>
                  <a:pt x="99" y="196"/>
                  <a:pt x="74" y="131"/>
                  <a:pt x="53" y="66"/>
                </a:cubicBezTo>
                <a:cubicBezTo>
                  <a:pt x="50" y="54"/>
                  <a:pt x="53" y="42"/>
                  <a:pt x="63" y="35"/>
                </a:cubicBezTo>
                <a:cubicBezTo>
                  <a:pt x="72" y="28"/>
                  <a:pt x="85" y="28"/>
                  <a:pt x="95" y="34"/>
                </a:cubicBezTo>
                <a:lnTo>
                  <a:pt x="237" y="129"/>
                </a:lnTo>
                <a:cubicBezTo>
                  <a:pt x="274" y="89"/>
                  <a:pt x="312" y="49"/>
                  <a:pt x="351" y="11"/>
                </a:cubicBezTo>
                <a:cubicBezTo>
                  <a:pt x="362" y="0"/>
                  <a:pt x="379" y="0"/>
                  <a:pt x="390" y="11"/>
                </a:cubicBezTo>
                <a:cubicBezTo>
                  <a:pt x="396" y="17"/>
                  <a:pt x="401" y="28"/>
                  <a:pt x="400" y="37"/>
                </a:cubicBezTo>
                <a:lnTo>
                  <a:pt x="369" y="216"/>
                </a:lnTo>
                <a:lnTo>
                  <a:pt x="486" y="294"/>
                </a:lnTo>
                <a:cubicBezTo>
                  <a:pt x="495" y="300"/>
                  <a:pt x="500" y="311"/>
                  <a:pt x="498" y="3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5" name="Google Shape;2195;p54"/>
          <p:cNvGrpSpPr/>
          <p:nvPr/>
        </p:nvGrpSpPr>
        <p:grpSpPr>
          <a:xfrm rot="-5400000">
            <a:off x="7849495" y="4109618"/>
            <a:ext cx="311529" cy="578250"/>
            <a:chOff x="1196975" y="5856287"/>
            <a:chExt cx="231775" cy="430213"/>
          </a:xfrm>
        </p:grpSpPr>
        <p:sp>
          <p:nvSpPr>
            <p:cNvPr id="2196" name="Google Shape;2196;p54"/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54"/>
          <p:cNvSpPr/>
          <p:nvPr/>
        </p:nvSpPr>
        <p:spPr>
          <a:xfrm>
            <a:off x="8155941" y="301311"/>
            <a:ext cx="422676" cy="476371"/>
          </a:xfrm>
          <a:custGeom>
            <a:avLst/>
            <a:gdLst/>
            <a:ahLst/>
            <a:cxnLst/>
            <a:rect l="l" t="t" r="r" b="b"/>
            <a:pathLst>
              <a:path w="796" h="898" extrusionOk="0">
                <a:moveTo>
                  <a:pt x="324" y="535"/>
                </a:moveTo>
                <a:cubicBezTo>
                  <a:pt x="212" y="479"/>
                  <a:pt x="104" y="416"/>
                  <a:pt x="0" y="347"/>
                </a:cubicBezTo>
                <a:cubicBezTo>
                  <a:pt x="110" y="337"/>
                  <a:pt x="220" y="326"/>
                  <a:pt x="330" y="316"/>
                </a:cubicBezTo>
                <a:cubicBezTo>
                  <a:pt x="335" y="210"/>
                  <a:pt x="344" y="105"/>
                  <a:pt x="356" y="0"/>
                </a:cubicBezTo>
                <a:lnTo>
                  <a:pt x="361" y="1"/>
                </a:lnTo>
                <a:cubicBezTo>
                  <a:pt x="416" y="99"/>
                  <a:pt x="472" y="198"/>
                  <a:pt x="527" y="297"/>
                </a:cubicBezTo>
                <a:cubicBezTo>
                  <a:pt x="616" y="288"/>
                  <a:pt x="706" y="280"/>
                  <a:pt x="795" y="271"/>
                </a:cubicBezTo>
                <a:cubicBezTo>
                  <a:pt x="742" y="344"/>
                  <a:pt x="688" y="417"/>
                  <a:pt x="635" y="489"/>
                </a:cubicBezTo>
                <a:cubicBezTo>
                  <a:pt x="678" y="565"/>
                  <a:pt x="721" y="642"/>
                  <a:pt x="763" y="718"/>
                </a:cubicBezTo>
                <a:cubicBezTo>
                  <a:pt x="685" y="692"/>
                  <a:pt x="608" y="663"/>
                  <a:pt x="531" y="631"/>
                </a:cubicBezTo>
                <a:cubicBezTo>
                  <a:pt x="466" y="720"/>
                  <a:pt x="401" y="808"/>
                  <a:pt x="336" y="897"/>
                </a:cubicBezTo>
                <a:cubicBezTo>
                  <a:pt x="327" y="777"/>
                  <a:pt x="324" y="656"/>
                  <a:pt x="324" y="53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Une image contenant texte, nombre, capture d’écran&#10;&#10;Description générée automatiquement">
            <a:extLst>
              <a:ext uri="{FF2B5EF4-FFF2-40B4-BE49-F238E27FC236}">
                <a16:creationId xmlns:a16="http://schemas.microsoft.com/office/drawing/2014/main" id="{7344914E-CF94-7B5B-9488-D9E0CFBB3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20" y="859161"/>
            <a:ext cx="2332498" cy="3398945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B7B3FCA-CE8E-A174-03DE-517506901F2A}"/>
              </a:ext>
            </a:extLst>
          </p:cNvPr>
          <p:cNvSpPr/>
          <p:nvPr/>
        </p:nvSpPr>
        <p:spPr>
          <a:xfrm>
            <a:off x="1647642" y="869610"/>
            <a:ext cx="2522176" cy="233715"/>
          </a:xfrm>
          <a:custGeom>
            <a:avLst/>
            <a:gdLst>
              <a:gd name="connsiteX0" fmla="*/ 0 w 2522176"/>
              <a:gd name="connsiteY0" fmla="*/ 38953 h 233715"/>
              <a:gd name="connsiteX1" fmla="*/ 38953 w 2522176"/>
              <a:gd name="connsiteY1" fmla="*/ 0 h 233715"/>
              <a:gd name="connsiteX2" fmla="*/ 576692 w 2522176"/>
              <a:gd name="connsiteY2" fmla="*/ 0 h 233715"/>
              <a:gd name="connsiteX3" fmla="*/ 1041104 w 2522176"/>
              <a:gd name="connsiteY3" fmla="*/ 0 h 233715"/>
              <a:gd name="connsiteX4" fmla="*/ 1481072 w 2522176"/>
              <a:gd name="connsiteY4" fmla="*/ 0 h 233715"/>
              <a:gd name="connsiteX5" fmla="*/ 1994369 w 2522176"/>
              <a:gd name="connsiteY5" fmla="*/ 0 h 233715"/>
              <a:gd name="connsiteX6" fmla="*/ 2483223 w 2522176"/>
              <a:gd name="connsiteY6" fmla="*/ 0 h 233715"/>
              <a:gd name="connsiteX7" fmla="*/ 2522176 w 2522176"/>
              <a:gd name="connsiteY7" fmla="*/ 38953 h 233715"/>
              <a:gd name="connsiteX8" fmla="*/ 2522176 w 2522176"/>
              <a:gd name="connsiteY8" fmla="*/ 194762 h 233715"/>
              <a:gd name="connsiteX9" fmla="*/ 2483223 w 2522176"/>
              <a:gd name="connsiteY9" fmla="*/ 233715 h 233715"/>
              <a:gd name="connsiteX10" fmla="*/ 1994369 w 2522176"/>
              <a:gd name="connsiteY10" fmla="*/ 233715 h 233715"/>
              <a:gd name="connsiteX11" fmla="*/ 1529958 w 2522176"/>
              <a:gd name="connsiteY11" fmla="*/ 233715 h 233715"/>
              <a:gd name="connsiteX12" fmla="*/ 992218 w 2522176"/>
              <a:gd name="connsiteY12" fmla="*/ 233715 h 233715"/>
              <a:gd name="connsiteX13" fmla="*/ 454479 w 2522176"/>
              <a:gd name="connsiteY13" fmla="*/ 233715 h 233715"/>
              <a:gd name="connsiteX14" fmla="*/ 38953 w 2522176"/>
              <a:gd name="connsiteY14" fmla="*/ 233715 h 233715"/>
              <a:gd name="connsiteX15" fmla="*/ 0 w 2522176"/>
              <a:gd name="connsiteY15" fmla="*/ 194762 h 233715"/>
              <a:gd name="connsiteX16" fmla="*/ 0 w 2522176"/>
              <a:gd name="connsiteY16" fmla="*/ 38953 h 2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2176" h="233715" extrusionOk="0">
                <a:moveTo>
                  <a:pt x="0" y="38953"/>
                </a:moveTo>
                <a:cubicBezTo>
                  <a:pt x="-489" y="17139"/>
                  <a:pt x="13189" y="1596"/>
                  <a:pt x="38953" y="0"/>
                </a:cubicBezTo>
                <a:cubicBezTo>
                  <a:pt x="278247" y="-17100"/>
                  <a:pt x="467076" y="27516"/>
                  <a:pt x="576692" y="0"/>
                </a:cubicBezTo>
                <a:cubicBezTo>
                  <a:pt x="686308" y="-27516"/>
                  <a:pt x="846791" y="50564"/>
                  <a:pt x="1041104" y="0"/>
                </a:cubicBezTo>
                <a:cubicBezTo>
                  <a:pt x="1235417" y="-50564"/>
                  <a:pt x="1391589" y="35855"/>
                  <a:pt x="1481072" y="0"/>
                </a:cubicBezTo>
                <a:cubicBezTo>
                  <a:pt x="1570555" y="-35855"/>
                  <a:pt x="1785093" y="33288"/>
                  <a:pt x="1994369" y="0"/>
                </a:cubicBezTo>
                <a:cubicBezTo>
                  <a:pt x="2203645" y="-33288"/>
                  <a:pt x="2369618" y="44175"/>
                  <a:pt x="2483223" y="0"/>
                </a:cubicBezTo>
                <a:cubicBezTo>
                  <a:pt x="2507620" y="-4693"/>
                  <a:pt x="2521481" y="18050"/>
                  <a:pt x="2522176" y="38953"/>
                </a:cubicBezTo>
                <a:cubicBezTo>
                  <a:pt x="2540574" y="108173"/>
                  <a:pt x="2512374" y="138282"/>
                  <a:pt x="2522176" y="194762"/>
                </a:cubicBezTo>
                <a:cubicBezTo>
                  <a:pt x="2524369" y="216802"/>
                  <a:pt x="2502559" y="233363"/>
                  <a:pt x="2483223" y="233715"/>
                </a:cubicBezTo>
                <a:cubicBezTo>
                  <a:pt x="2369939" y="253290"/>
                  <a:pt x="2161462" y="175980"/>
                  <a:pt x="1994369" y="233715"/>
                </a:cubicBezTo>
                <a:cubicBezTo>
                  <a:pt x="1827276" y="291450"/>
                  <a:pt x="1718658" y="230430"/>
                  <a:pt x="1529958" y="233715"/>
                </a:cubicBezTo>
                <a:cubicBezTo>
                  <a:pt x="1341258" y="237000"/>
                  <a:pt x="1158314" y="218753"/>
                  <a:pt x="992218" y="233715"/>
                </a:cubicBezTo>
                <a:cubicBezTo>
                  <a:pt x="826122" y="248677"/>
                  <a:pt x="578452" y="175255"/>
                  <a:pt x="454479" y="233715"/>
                </a:cubicBezTo>
                <a:cubicBezTo>
                  <a:pt x="330506" y="292175"/>
                  <a:pt x="186153" y="212640"/>
                  <a:pt x="38953" y="233715"/>
                </a:cubicBezTo>
                <a:cubicBezTo>
                  <a:pt x="14809" y="231236"/>
                  <a:pt x="-965" y="214832"/>
                  <a:pt x="0" y="194762"/>
                </a:cubicBezTo>
                <a:cubicBezTo>
                  <a:pt x="-13608" y="163359"/>
                  <a:pt x="11766" y="97066"/>
                  <a:pt x="0" y="3895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25A0D5DC-310E-A1C9-0C4A-68F4957FB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717690">
            <a:off x="563364" y="195738"/>
            <a:ext cx="914400" cy="914400"/>
          </a:xfrm>
          <a:prstGeom prst="rect">
            <a:avLst/>
          </a:prstGeom>
        </p:spPr>
      </p:pic>
      <p:sp>
        <p:nvSpPr>
          <p:cNvPr id="8" name="Google Shape;2172;p54">
            <a:extLst>
              <a:ext uri="{FF2B5EF4-FFF2-40B4-BE49-F238E27FC236}">
                <a16:creationId xmlns:a16="http://schemas.microsoft.com/office/drawing/2014/main" id="{E6316BB1-57D6-1871-2ADE-E66FF0447D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83105" y="2421545"/>
            <a:ext cx="353703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Au </a:t>
            </a:r>
            <a:r>
              <a:rPr lang="en" dirty="0" err="1"/>
              <a:t>boulot</a:t>
            </a:r>
            <a:r>
              <a:rPr lang="en" dirty="0"/>
              <a:t>! </a:t>
            </a:r>
          </a:p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A terminer </a:t>
            </a:r>
            <a:r>
              <a:rPr lang="en" dirty="0" err="1"/>
              <a:t>en</a:t>
            </a:r>
            <a:r>
              <a:rPr lang="en" dirty="0"/>
              <a:t> devoir pour </a:t>
            </a:r>
            <a:r>
              <a:rPr lang="en" dirty="0" err="1"/>
              <a:t>vendredi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4450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46"/>
          <p:cNvSpPr txBox="1">
            <a:spLocks noGrp="1"/>
          </p:cNvSpPr>
          <p:nvPr>
            <p:ph type="title"/>
          </p:nvPr>
        </p:nvSpPr>
        <p:spPr>
          <a:xfrm>
            <a:off x="856310" y="1753547"/>
            <a:ext cx="3851100" cy="1234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/>
              <a:t>Objectifs</a:t>
            </a:r>
            <a:endParaRPr sz="4000" dirty="0"/>
          </a:p>
        </p:txBody>
      </p:sp>
      <p:grpSp>
        <p:nvGrpSpPr>
          <p:cNvPr id="1647" name="Google Shape;1647;p46"/>
          <p:cNvGrpSpPr/>
          <p:nvPr/>
        </p:nvGrpSpPr>
        <p:grpSpPr>
          <a:xfrm>
            <a:off x="4411531" y="885775"/>
            <a:ext cx="3912561" cy="3587761"/>
            <a:chOff x="4411531" y="683900"/>
            <a:chExt cx="3912561" cy="3587761"/>
          </a:xfrm>
        </p:grpSpPr>
        <p:grpSp>
          <p:nvGrpSpPr>
            <p:cNvPr id="1648" name="Google Shape;1648;p46"/>
            <p:cNvGrpSpPr/>
            <p:nvPr/>
          </p:nvGrpSpPr>
          <p:grpSpPr>
            <a:xfrm>
              <a:off x="4564324" y="1402495"/>
              <a:ext cx="2939816" cy="2869166"/>
              <a:chOff x="4853840" y="1663430"/>
              <a:chExt cx="2843149" cy="2774822"/>
            </a:xfrm>
          </p:grpSpPr>
          <p:sp>
            <p:nvSpPr>
              <p:cNvPr id="1649" name="Google Shape;1649;p46"/>
              <p:cNvSpPr/>
              <p:nvPr/>
            </p:nvSpPr>
            <p:spPr>
              <a:xfrm>
                <a:off x="4853840" y="1742027"/>
                <a:ext cx="2446746" cy="2696226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3481" extrusionOk="0">
                    <a:moveTo>
                      <a:pt x="926" y="3467"/>
                    </a:moveTo>
                    <a:lnTo>
                      <a:pt x="3061" y="3019"/>
                    </a:lnTo>
                    <a:cubicBezTo>
                      <a:pt x="3119" y="3007"/>
                      <a:pt x="3156" y="2950"/>
                      <a:pt x="3144" y="2892"/>
                    </a:cubicBezTo>
                    <a:lnTo>
                      <a:pt x="2357" y="95"/>
                    </a:lnTo>
                    <a:cubicBezTo>
                      <a:pt x="2345" y="37"/>
                      <a:pt x="2288" y="0"/>
                      <a:pt x="2230" y="12"/>
                    </a:cubicBezTo>
                    <a:lnTo>
                      <a:pt x="96" y="460"/>
                    </a:lnTo>
                    <a:cubicBezTo>
                      <a:pt x="38" y="472"/>
                      <a:pt x="0" y="529"/>
                      <a:pt x="13" y="587"/>
                    </a:cubicBezTo>
                    <a:lnTo>
                      <a:pt x="799" y="3384"/>
                    </a:lnTo>
                    <a:cubicBezTo>
                      <a:pt x="811" y="3442"/>
                      <a:pt x="868" y="3480"/>
                      <a:pt x="926" y="346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6"/>
              <p:cNvSpPr/>
              <p:nvPr/>
            </p:nvSpPr>
            <p:spPr>
              <a:xfrm>
                <a:off x="4864093" y="1765949"/>
                <a:ext cx="2767979" cy="2617639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377" extrusionOk="0">
                    <a:moveTo>
                      <a:pt x="0" y="558"/>
                    </a:moveTo>
                    <a:lnTo>
                      <a:pt x="1025" y="3376"/>
                    </a:lnTo>
                    <a:lnTo>
                      <a:pt x="3571" y="2842"/>
                    </a:lnTo>
                    <a:lnTo>
                      <a:pt x="2140" y="0"/>
                    </a:lnTo>
                    <a:lnTo>
                      <a:pt x="0" y="558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6"/>
              <p:cNvSpPr/>
              <p:nvPr/>
            </p:nvSpPr>
            <p:spPr>
              <a:xfrm>
                <a:off x="4853840" y="1742027"/>
                <a:ext cx="2843149" cy="2542467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282" extrusionOk="0">
                    <a:moveTo>
                      <a:pt x="1439" y="3268"/>
                    </a:moveTo>
                    <a:lnTo>
                      <a:pt x="3574" y="2821"/>
                    </a:lnTo>
                    <a:cubicBezTo>
                      <a:pt x="3632" y="2809"/>
                      <a:pt x="3669" y="2752"/>
                      <a:pt x="3657" y="2694"/>
                    </a:cubicBezTo>
                    <a:lnTo>
                      <a:pt x="2357" y="95"/>
                    </a:lnTo>
                    <a:cubicBezTo>
                      <a:pt x="2345" y="37"/>
                      <a:pt x="2288" y="0"/>
                      <a:pt x="2230" y="12"/>
                    </a:cubicBezTo>
                    <a:lnTo>
                      <a:pt x="96" y="460"/>
                    </a:lnTo>
                    <a:cubicBezTo>
                      <a:pt x="38" y="472"/>
                      <a:pt x="0" y="529"/>
                      <a:pt x="13" y="587"/>
                    </a:cubicBezTo>
                    <a:lnTo>
                      <a:pt x="1312" y="3185"/>
                    </a:lnTo>
                    <a:cubicBezTo>
                      <a:pt x="1324" y="3243"/>
                      <a:pt x="1381" y="3281"/>
                      <a:pt x="1439" y="326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6"/>
              <p:cNvSpPr/>
              <p:nvPr/>
            </p:nvSpPr>
            <p:spPr>
              <a:xfrm>
                <a:off x="6367686" y="1663430"/>
                <a:ext cx="218704" cy="25629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32" extrusionOk="0">
                    <a:moveTo>
                      <a:pt x="21" y="172"/>
                    </a:moveTo>
                    <a:cubicBezTo>
                      <a:pt x="25" y="179"/>
                      <a:pt x="33" y="181"/>
                      <a:pt x="39" y="177"/>
                    </a:cubicBezTo>
                    <a:cubicBezTo>
                      <a:pt x="45" y="173"/>
                      <a:pt x="48" y="166"/>
                      <a:pt x="44" y="159"/>
                    </a:cubicBezTo>
                    <a:cubicBezTo>
                      <a:pt x="28" y="132"/>
                      <a:pt x="29" y="94"/>
                      <a:pt x="48" y="68"/>
                    </a:cubicBezTo>
                    <a:cubicBezTo>
                      <a:pt x="67" y="41"/>
                      <a:pt x="102" y="28"/>
                      <a:pt x="133" y="34"/>
                    </a:cubicBezTo>
                    <a:cubicBezTo>
                      <a:pt x="179" y="43"/>
                      <a:pt x="207" y="87"/>
                      <a:pt x="216" y="127"/>
                    </a:cubicBezTo>
                    <a:cubicBezTo>
                      <a:pt x="222" y="153"/>
                      <a:pt x="221" y="179"/>
                      <a:pt x="217" y="205"/>
                    </a:cubicBezTo>
                    <a:cubicBezTo>
                      <a:pt x="213" y="205"/>
                      <a:pt x="209" y="206"/>
                      <a:pt x="204" y="207"/>
                    </a:cubicBezTo>
                    <a:cubicBezTo>
                      <a:pt x="172" y="214"/>
                      <a:pt x="151" y="246"/>
                      <a:pt x="158" y="278"/>
                    </a:cubicBezTo>
                    <a:cubicBezTo>
                      <a:pt x="164" y="311"/>
                      <a:pt x="196" y="331"/>
                      <a:pt x="229" y="325"/>
                    </a:cubicBezTo>
                    <a:cubicBezTo>
                      <a:pt x="262" y="318"/>
                      <a:pt x="282" y="286"/>
                      <a:pt x="275" y="253"/>
                    </a:cubicBezTo>
                    <a:cubicBezTo>
                      <a:pt x="271" y="234"/>
                      <a:pt x="259" y="219"/>
                      <a:pt x="243" y="212"/>
                    </a:cubicBezTo>
                    <a:cubicBezTo>
                      <a:pt x="247" y="182"/>
                      <a:pt x="248" y="151"/>
                      <a:pt x="241" y="121"/>
                    </a:cubicBezTo>
                    <a:cubicBezTo>
                      <a:pt x="231" y="73"/>
                      <a:pt x="195" y="20"/>
                      <a:pt x="138" y="8"/>
                    </a:cubicBezTo>
                    <a:cubicBezTo>
                      <a:pt x="96" y="0"/>
                      <a:pt x="52" y="18"/>
                      <a:pt x="27" y="53"/>
                    </a:cubicBezTo>
                    <a:cubicBezTo>
                      <a:pt x="2" y="87"/>
                      <a:pt x="0" y="136"/>
                      <a:pt x="21" y="17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6"/>
              <p:cNvSpPr/>
              <p:nvPr/>
            </p:nvSpPr>
            <p:spPr>
              <a:xfrm>
                <a:off x="6073802" y="1718107"/>
                <a:ext cx="205035" cy="26312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40" extrusionOk="0">
                    <a:moveTo>
                      <a:pt x="129" y="32"/>
                    </a:moveTo>
                    <a:cubicBezTo>
                      <a:pt x="144" y="35"/>
                      <a:pt x="158" y="43"/>
                      <a:pt x="169" y="53"/>
                    </a:cubicBezTo>
                    <a:cubicBezTo>
                      <a:pt x="181" y="64"/>
                      <a:pt x="190" y="77"/>
                      <a:pt x="197" y="93"/>
                    </a:cubicBezTo>
                    <a:cubicBezTo>
                      <a:pt x="204" y="109"/>
                      <a:pt x="208" y="126"/>
                      <a:pt x="210" y="142"/>
                    </a:cubicBezTo>
                    <a:cubicBezTo>
                      <a:pt x="212" y="158"/>
                      <a:pt x="211" y="174"/>
                      <a:pt x="209" y="190"/>
                    </a:cubicBezTo>
                    <a:cubicBezTo>
                      <a:pt x="207" y="196"/>
                      <a:pt x="203" y="202"/>
                      <a:pt x="199" y="210"/>
                    </a:cubicBezTo>
                    <a:cubicBezTo>
                      <a:pt x="198" y="213"/>
                      <a:pt x="197" y="215"/>
                      <a:pt x="196" y="218"/>
                    </a:cubicBezTo>
                    <a:cubicBezTo>
                      <a:pt x="191" y="218"/>
                      <a:pt x="186" y="219"/>
                      <a:pt x="182" y="221"/>
                    </a:cubicBezTo>
                    <a:cubicBezTo>
                      <a:pt x="169" y="226"/>
                      <a:pt x="159" y="235"/>
                      <a:pt x="153" y="246"/>
                    </a:cubicBezTo>
                    <a:cubicBezTo>
                      <a:pt x="144" y="264"/>
                      <a:pt x="148" y="283"/>
                      <a:pt x="156" y="299"/>
                    </a:cubicBezTo>
                    <a:cubicBezTo>
                      <a:pt x="167" y="323"/>
                      <a:pt x="193" y="339"/>
                      <a:pt x="220" y="331"/>
                    </a:cubicBezTo>
                    <a:cubicBezTo>
                      <a:pt x="248" y="323"/>
                      <a:pt x="265" y="294"/>
                      <a:pt x="259" y="265"/>
                    </a:cubicBezTo>
                    <a:cubicBezTo>
                      <a:pt x="258" y="258"/>
                      <a:pt x="256" y="253"/>
                      <a:pt x="253" y="247"/>
                    </a:cubicBezTo>
                    <a:cubicBezTo>
                      <a:pt x="249" y="235"/>
                      <a:pt x="243" y="225"/>
                      <a:pt x="235" y="218"/>
                    </a:cubicBezTo>
                    <a:cubicBezTo>
                      <a:pt x="241" y="186"/>
                      <a:pt x="242" y="154"/>
                      <a:pt x="236" y="122"/>
                    </a:cubicBezTo>
                    <a:cubicBezTo>
                      <a:pt x="231" y="98"/>
                      <a:pt x="221" y="74"/>
                      <a:pt x="206" y="54"/>
                    </a:cubicBezTo>
                    <a:cubicBezTo>
                      <a:pt x="189" y="32"/>
                      <a:pt x="168" y="16"/>
                      <a:pt x="142" y="9"/>
                    </a:cubicBezTo>
                    <a:cubicBezTo>
                      <a:pt x="138" y="8"/>
                      <a:pt x="135" y="7"/>
                      <a:pt x="131" y="7"/>
                    </a:cubicBezTo>
                    <a:cubicBezTo>
                      <a:pt x="87" y="0"/>
                      <a:pt x="44" y="23"/>
                      <a:pt x="22" y="60"/>
                    </a:cubicBezTo>
                    <a:cubicBezTo>
                      <a:pt x="0" y="96"/>
                      <a:pt x="1" y="144"/>
                      <a:pt x="22" y="180"/>
                    </a:cubicBezTo>
                    <a:cubicBezTo>
                      <a:pt x="25" y="186"/>
                      <a:pt x="32" y="189"/>
                      <a:pt x="38" y="187"/>
                    </a:cubicBezTo>
                    <a:cubicBezTo>
                      <a:pt x="42" y="186"/>
                      <a:pt x="46" y="182"/>
                      <a:pt x="46" y="178"/>
                    </a:cubicBezTo>
                    <a:cubicBezTo>
                      <a:pt x="47" y="176"/>
                      <a:pt x="47" y="174"/>
                      <a:pt x="46" y="173"/>
                    </a:cubicBezTo>
                    <a:cubicBezTo>
                      <a:pt x="45" y="170"/>
                      <a:pt x="44" y="166"/>
                      <a:pt x="42" y="163"/>
                    </a:cubicBezTo>
                    <a:cubicBezTo>
                      <a:pt x="30" y="136"/>
                      <a:pt x="29" y="102"/>
                      <a:pt x="44" y="75"/>
                    </a:cubicBezTo>
                    <a:cubicBezTo>
                      <a:pt x="45" y="72"/>
                      <a:pt x="47" y="70"/>
                      <a:pt x="48" y="67"/>
                    </a:cubicBezTo>
                    <a:cubicBezTo>
                      <a:pt x="66" y="43"/>
                      <a:pt x="98" y="27"/>
                      <a:pt x="129" y="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6"/>
              <p:cNvSpPr/>
              <p:nvPr/>
            </p:nvSpPr>
            <p:spPr>
              <a:xfrm>
                <a:off x="5776500" y="1776200"/>
                <a:ext cx="194782" cy="26996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47" extrusionOk="0">
                    <a:moveTo>
                      <a:pt x="126" y="31"/>
                    </a:moveTo>
                    <a:cubicBezTo>
                      <a:pt x="142" y="33"/>
                      <a:pt x="158" y="42"/>
                      <a:pt x="170" y="55"/>
                    </a:cubicBezTo>
                    <a:cubicBezTo>
                      <a:pt x="181" y="67"/>
                      <a:pt x="190" y="83"/>
                      <a:pt x="196" y="101"/>
                    </a:cubicBezTo>
                    <a:cubicBezTo>
                      <a:pt x="202" y="119"/>
                      <a:pt x="206" y="138"/>
                      <a:pt x="206" y="157"/>
                    </a:cubicBezTo>
                    <a:cubicBezTo>
                      <a:pt x="206" y="175"/>
                      <a:pt x="204" y="192"/>
                      <a:pt x="200" y="210"/>
                    </a:cubicBezTo>
                    <a:cubicBezTo>
                      <a:pt x="195" y="212"/>
                      <a:pt x="189" y="216"/>
                      <a:pt x="182" y="223"/>
                    </a:cubicBezTo>
                    <a:cubicBezTo>
                      <a:pt x="180" y="225"/>
                      <a:pt x="178" y="227"/>
                      <a:pt x="176" y="230"/>
                    </a:cubicBezTo>
                    <a:cubicBezTo>
                      <a:pt x="171" y="231"/>
                      <a:pt x="166" y="233"/>
                      <a:pt x="161" y="235"/>
                    </a:cubicBezTo>
                    <a:cubicBezTo>
                      <a:pt x="148" y="243"/>
                      <a:pt x="139" y="255"/>
                      <a:pt x="136" y="268"/>
                    </a:cubicBezTo>
                    <a:cubicBezTo>
                      <a:pt x="131" y="289"/>
                      <a:pt x="140" y="310"/>
                      <a:pt x="156" y="319"/>
                    </a:cubicBezTo>
                    <a:cubicBezTo>
                      <a:pt x="166" y="337"/>
                      <a:pt x="191" y="346"/>
                      <a:pt x="214" y="336"/>
                    </a:cubicBezTo>
                    <a:cubicBezTo>
                      <a:pt x="237" y="327"/>
                      <a:pt x="250" y="301"/>
                      <a:pt x="245" y="275"/>
                    </a:cubicBezTo>
                    <a:cubicBezTo>
                      <a:pt x="244" y="269"/>
                      <a:pt x="241" y="263"/>
                      <a:pt x="238" y="257"/>
                    </a:cubicBezTo>
                    <a:cubicBezTo>
                      <a:pt x="237" y="245"/>
                      <a:pt x="234" y="233"/>
                      <a:pt x="229" y="224"/>
                    </a:cubicBezTo>
                    <a:cubicBezTo>
                      <a:pt x="236" y="191"/>
                      <a:pt x="238" y="156"/>
                      <a:pt x="232" y="122"/>
                    </a:cubicBezTo>
                    <a:cubicBezTo>
                      <a:pt x="227" y="96"/>
                      <a:pt x="217" y="72"/>
                      <a:pt x="202" y="51"/>
                    </a:cubicBezTo>
                    <a:cubicBezTo>
                      <a:pt x="186" y="29"/>
                      <a:pt x="163" y="12"/>
                      <a:pt x="137" y="7"/>
                    </a:cubicBezTo>
                    <a:cubicBezTo>
                      <a:pt x="133" y="6"/>
                      <a:pt x="129" y="5"/>
                      <a:pt x="125" y="5"/>
                    </a:cubicBezTo>
                    <a:cubicBezTo>
                      <a:pt x="81" y="0"/>
                      <a:pt x="38" y="28"/>
                      <a:pt x="19" y="66"/>
                    </a:cubicBezTo>
                    <a:cubicBezTo>
                      <a:pt x="0" y="105"/>
                      <a:pt x="4" y="152"/>
                      <a:pt x="24" y="187"/>
                    </a:cubicBezTo>
                    <a:cubicBezTo>
                      <a:pt x="27" y="193"/>
                      <a:pt x="33" y="196"/>
                      <a:pt x="38" y="197"/>
                    </a:cubicBezTo>
                    <a:cubicBezTo>
                      <a:pt x="43" y="197"/>
                      <a:pt x="47" y="195"/>
                      <a:pt x="49" y="191"/>
                    </a:cubicBezTo>
                    <a:cubicBezTo>
                      <a:pt x="50" y="189"/>
                      <a:pt x="50" y="188"/>
                      <a:pt x="50" y="186"/>
                    </a:cubicBezTo>
                    <a:cubicBezTo>
                      <a:pt x="50" y="183"/>
                      <a:pt x="49" y="179"/>
                      <a:pt x="47" y="175"/>
                    </a:cubicBezTo>
                    <a:cubicBezTo>
                      <a:pt x="34" y="148"/>
                      <a:pt x="29" y="113"/>
                      <a:pt x="41" y="82"/>
                    </a:cubicBezTo>
                    <a:cubicBezTo>
                      <a:pt x="42" y="79"/>
                      <a:pt x="44" y="76"/>
                      <a:pt x="45" y="74"/>
                    </a:cubicBezTo>
                    <a:cubicBezTo>
                      <a:pt x="60" y="46"/>
                      <a:pt x="93" y="25"/>
                      <a:pt x="126" y="3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6"/>
              <p:cNvSpPr/>
              <p:nvPr/>
            </p:nvSpPr>
            <p:spPr>
              <a:xfrm>
                <a:off x="5479200" y="1834294"/>
                <a:ext cx="184533" cy="27338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53" extrusionOk="0">
                    <a:moveTo>
                      <a:pt x="124" y="28"/>
                    </a:moveTo>
                    <a:cubicBezTo>
                      <a:pt x="141" y="31"/>
                      <a:pt x="158" y="41"/>
                      <a:pt x="170" y="56"/>
                    </a:cubicBezTo>
                    <a:cubicBezTo>
                      <a:pt x="182" y="70"/>
                      <a:pt x="191" y="88"/>
                      <a:pt x="196" y="109"/>
                    </a:cubicBezTo>
                    <a:cubicBezTo>
                      <a:pt x="201" y="129"/>
                      <a:pt x="203" y="151"/>
                      <a:pt x="202" y="171"/>
                    </a:cubicBezTo>
                    <a:cubicBezTo>
                      <a:pt x="201" y="191"/>
                      <a:pt x="197" y="210"/>
                      <a:pt x="192" y="229"/>
                    </a:cubicBezTo>
                    <a:cubicBezTo>
                      <a:pt x="184" y="228"/>
                      <a:pt x="175" y="230"/>
                      <a:pt x="165" y="236"/>
                    </a:cubicBezTo>
                    <a:cubicBezTo>
                      <a:pt x="162" y="237"/>
                      <a:pt x="159" y="239"/>
                      <a:pt x="157" y="241"/>
                    </a:cubicBezTo>
                    <a:cubicBezTo>
                      <a:pt x="151" y="243"/>
                      <a:pt x="146" y="246"/>
                      <a:pt x="141" y="249"/>
                    </a:cubicBezTo>
                    <a:cubicBezTo>
                      <a:pt x="128" y="259"/>
                      <a:pt x="119" y="273"/>
                      <a:pt x="119" y="289"/>
                    </a:cubicBezTo>
                    <a:cubicBezTo>
                      <a:pt x="118" y="314"/>
                      <a:pt x="134" y="335"/>
                      <a:pt x="155" y="339"/>
                    </a:cubicBezTo>
                    <a:cubicBezTo>
                      <a:pt x="168" y="350"/>
                      <a:pt x="189" y="352"/>
                      <a:pt x="207" y="342"/>
                    </a:cubicBezTo>
                    <a:cubicBezTo>
                      <a:pt x="225" y="331"/>
                      <a:pt x="235" y="309"/>
                      <a:pt x="231" y="286"/>
                    </a:cubicBezTo>
                    <a:cubicBezTo>
                      <a:pt x="229" y="279"/>
                      <a:pt x="227" y="273"/>
                      <a:pt x="223" y="267"/>
                    </a:cubicBezTo>
                    <a:cubicBezTo>
                      <a:pt x="225" y="254"/>
                      <a:pt x="225" y="241"/>
                      <a:pt x="223" y="229"/>
                    </a:cubicBezTo>
                    <a:cubicBezTo>
                      <a:pt x="232" y="194"/>
                      <a:pt x="234" y="158"/>
                      <a:pt x="228" y="122"/>
                    </a:cubicBezTo>
                    <a:cubicBezTo>
                      <a:pt x="224" y="94"/>
                      <a:pt x="214" y="69"/>
                      <a:pt x="199" y="49"/>
                    </a:cubicBezTo>
                    <a:cubicBezTo>
                      <a:pt x="182" y="26"/>
                      <a:pt x="158" y="9"/>
                      <a:pt x="132" y="4"/>
                    </a:cubicBezTo>
                    <a:cubicBezTo>
                      <a:pt x="128" y="3"/>
                      <a:pt x="124" y="3"/>
                      <a:pt x="120" y="2"/>
                    </a:cubicBezTo>
                    <a:cubicBezTo>
                      <a:pt x="74" y="0"/>
                      <a:pt x="32" y="33"/>
                      <a:pt x="16" y="73"/>
                    </a:cubicBezTo>
                    <a:cubicBezTo>
                      <a:pt x="0" y="114"/>
                      <a:pt x="8" y="159"/>
                      <a:pt x="26" y="194"/>
                    </a:cubicBezTo>
                    <a:cubicBezTo>
                      <a:pt x="29" y="200"/>
                      <a:pt x="35" y="204"/>
                      <a:pt x="39" y="206"/>
                    </a:cubicBezTo>
                    <a:cubicBezTo>
                      <a:pt x="43" y="208"/>
                      <a:pt x="49" y="208"/>
                      <a:pt x="52" y="204"/>
                    </a:cubicBezTo>
                    <a:cubicBezTo>
                      <a:pt x="53" y="202"/>
                      <a:pt x="54" y="201"/>
                      <a:pt x="54" y="199"/>
                    </a:cubicBezTo>
                    <a:cubicBezTo>
                      <a:pt x="55" y="195"/>
                      <a:pt x="54" y="191"/>
                      <a:pt x="52" y="187"/>
                    </a:cubicBezTo>
                    <a:cubicBezTo>
                      <a:pt x="38" y="160"/>
                      <a:pt x="29" y="123"/>
                      <a:pt x="39" y="89"/>
                    </a:cubicBezTo>
                    <a:cubicBezTo>
                      <a:pt x="40" y="86"/>
                      <a:pt x="41" y="83"/>
                      <a:pt x="42" y="80"/>
                    </a:cubicBezTo>
                    <a:cubicBezTo>
                      <a:pt x="55" y="49"/>
                      <a:pt x="89" y="23"/>
                      <a:pt x="124" y="2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6"/>
              <p:cNvSpPr/>
              <p:nvPr/>
            </p:nvSpPr>
            <p:spPr>
              <a:xfrm>
                <a:off x="5181897" y="1892387"/>
                <a:ext cx="177698" cy="28021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61" extrusionOk="0">
                    <a:moveTo>
                      <a:pt x="121" y="27"/>
                    </a:moveTo>
                    <a:cubicBezTo>
                      <a:pt x="140" y="29"/>
                      <a:pt x="158" y="41"/>
                      <a:pt x="171" y="58"/>
                    </a:cubicBezTo>
                    <a:cubicBezTo>
                      <a:pt x="183" y="73"/>
                      <a:pt x="191" y="93"/>
                      <a:pt x="196" y="117"/>
                    </a:cubicBezTo>
                    <a:cubicBezTo>
                      <a:pt x="200" y="140"/>
                      <a:pt x="201" y="163"/>
                      <a:pt x="198" y="186"/>
                    </a:cubicBezTo>
                    <a:cubicBezTo>
                      <a:pt x="196" y="207"/>
                      <a:pt x="191" y="229"/>
                      <a:pt x="183" y="249"/>
                    </a:cubicBezTo>
                    <a:cubicBezTo>
                      <a:pt x="173" y="244"/>
                      <a:pt x="160" y="244"/>
                      <a:pt x="148" y="248"/>
                    </a:cubicBezTo>
                    <a:cubicBezTo>
                      <a:pt x="144" y="250"/>
                      <a:pt x="140" y="251"/>
                      <a:pt x="137" y="253"/>
                    </a:cubicBezTo>
                    <a:cubicBezTo>
                      <a:pt x="131" y="256"/>
                      <a:pt x="125" y="259"/>
                      <a:pt x="120" y="264"/>
                    </a:cubicBezTo>
                    <a:cubicBezTo>
                      <a:pt x="107" y="275"/>
                      <a:pt x="100" y="293"/>
                      <a:pt x="101" y="311"/>
                    </a:cubicBezTo>
                    <a:cubicBezTo>
                      <a:pt x="104" y="340"/>
                      <a:pt x="129" y="356"/>
                      <a:pt x="155" y="359"/>
                    </a:cubicBezTo>
                    <a:cubicBezTo>
                      <a:pt x="170" y="360"/>
                      <a:pt x="187" y="359"/>
                      <a:pt x="200" y="347"/>
                    </a:cubicBezTo>
                    <a:cubicBezTo>
                      <a:pt x="213" y="336"/>
                      <a:pt x="220" y="316"/>
                      <a:pt x="216" y="297"/>
                    </a:cubicBezTo>
                    <a:cubicBezTo>
                      <a:pt x="215" y="290"/>
                      <a:pt x="212" y="283"/>
                      <a:pt x="208" y="277"/>
                    </a:cubicBezTo>
                    <a:cubicBezTo>
                      <a:pt x="213" y="263"/>
                      <a:pt x="216" y="249"/>
                      <a:pt x="217" y="235"/>
                    </a:cubicBezTo>
                    <a:cubicBezTo>
                      <a:pt x="227" y="198"/>
                      <a:pt x="230" y="160"/>
                      <a:pt x="225" y="122"/>
                    </a:cubicBezTo>
                    <a:cubicBezTo>
                      <a:pt x="220" y="92"/>
                      <a:pt x="211" y="67"/>
                      <a:pt x="196" y="47"/>
                    </a:cubicBezTo>
                    <a:cubicBezTo>
                      <a:pt x="179" y="22"/>
                      <a:pt x="154" y="6"/>
                      <a:pt x="127" y="1"/>
                    </a:cubicBezTo>
                    <a:cubicBezTo>
                      <a:pt x="123" y="1"/>
                      <a:pt x="118" y="0"/>
                      <a:pt x="114" y="0"/>
                    </a:cubicBezTo>
                    <a:cubicBezTo>
                      <a:pt x="67" y="0"/>
                      <a:pt x="26" y="38"/>
                      <a:pt x="13" y="79"/>
                    </a:cubicBezTo>
                    <a:cubicBezTo>
                      <a:pt x="0" y="122"/>
                      <a:pt x="11" y="167"/>
                      <a:pt x="28" y="201"/>
                    </a:cubicBezTo>
                    <a:cubicBezTo>
                      <a:pt x="31" y="207"/>
                      <a:pt x="36" y="212"/>
                      <a:pt x="39" y="216"/>
                    </a:cubicBezTo>
                    <a:cubicBezTo>
                      <a:pt x="44" y="220"/>
                      <a:pt x="50" y="221"/>
                      <a:pt x="55" y="217"/>
                    </a:cubicBezTo>
                    <a:cubicBezTo>
                      <a:pt x="57" y="215"/>
                      <a:pt x="58" y="214"/>
                      <a:pt x="58" y="212"/>
                    </a:cubicBezTo>
                    <a:cubicBezTo>
                      <a:pt x="60" y="208"/>
                      <a:pt x="60" y="204"/>
                      <a:pt x="57" y="200"/>
                    </a:cubicBezTo>
                    <a:cubicBezTo>
                      <a:pt x="42" y="172"/>
                      <a:pt x="29" y="134"/>
                      <a:pt x="36" y="96"/>
                    </a:cubicBezTo>
                    <a:cubicBezTo>
                      <a:pt x="37" y="93"/>
                      <a:pt x="38" y="89"/>
                      <a:pt x="39" y="86"/>
                    </a:cubicBezTo>
                    <a:cubicBezTo>
                      <a:pt x="49" y="52"/>
                      <a:pt x="84" y="22"/>
                      <a:pt x="121" y="2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46"/>
              <p:cNvSpPr/>
              <p:nvPr/>
            </p:nvSpPr>
            <p:spPr>
              <a:xfrm>
                <a:off x="4881178" y="1936813"/>
                <a:ext cx="181114" cy="307557"/>
              </a:xfrm>
              <a:custGeom>
                <a:avLst/>
                <a:gdLst/>
                <a:ahLst/>
                <a:cxnLst/>
                <a:rect l="l" t="t" r="r" b="b"/>
                <a:pathLst>
                  <a:path w="232" h="395" extrusionOk="0">
                    <a:moveTo>
                      <a:pt x="42" y="233"/>
                    </a:moveTo>
                    <a:cubicBezTo>
                      <a:pt x="46" y="240"/>
                      <a:pt x="54" y="242"/>
                      <a:pt x="60" y="238"/>
                    </a:cubicBezTo>
                    <a:cubicBezTo>
                      <a:pt x="66" y="234"/>
                      <a:pt x="68" y="226"/>
                      <a:pt x="65" y="220"/>
                    </a:cubicBezTo>
                    <a:cubicBezTo>
                      <a:pt x="47" y="190"/>
                      <a:pt x="28" y="145"/>
                      <a:pt x="38" y="100"/>
                    </a:cubicBezTo>
                    <a:cubicBezTo>
                      <a:pt x="46" y="64"/>
                      <a:pt x="82" y="28"/>
                      <a:pt x="121" y="33"/>
                    </a:cubicBezTo>
                    <a:cubicBezTo>
                      <a:pt x="141" y="35"/>
                      <a:pt x="161" y="48"/>
                      <a:pt x="174" y="68"/>
                    </a:cubicBezTo>
                    <a:cubicBezTo>
                      <a:pt x="186" y="85"/>
                      <a:pt x="194" y="106"/>
                      <a:pt x="197" y="134"/>
                    </a:cubicBezTo>
                    <a:cubicBezTo>
                      <a:pt x="204" y="182"/>
                      <a:pt x="196" y="232"/>
                      <a:pt x="176" y="276"/>
                    </a:cubicBezTo>
                    <a:cubicBezTo>
                      <a:pt x="163" y="269"/>
                      <a:pt x="148" y="266"/>
                      <a:pt x="133" y="269"/>
                    </a:cubicBezTo>
                    <a:cubicBezTo>
                      <a:pt x="100" y="276"/>
                      <a:pt x="80" y="308"/>
                      <a:pt x="86" y="341"/>
                    </a:cubicBezTo>
                    <a:cubicBezTo>
                      <a:pt x="93" y="373"/>
                      <a:pt x="125" y="394"/>
                      <a:pt x="158" y="387"/>
                    </a:cubicBezTo>
                    <a:cubicBezTo>
                      <a:pt x="190" y="380"/>
                      <a:pt x="211" y="348"/>
                      <a:pt x="204" y="316"/>
                    </a:cubicBezTo>
                    <a:cubicBezTo>
                      <a:pt x="203" y="308"/>
                      <a:pt x="200" y="301"/>
                      <a:pt x="196" y="295"/>
                    </a:cubicBezTo>
                    <a:cubicBezTo>
                      <a:pt x="221" y="245"/>
                      <a:pt x="231" y="186"/>
                      <a:pt x="223" y="130"/>
                    </a:cubicBezTo>
                    <a:cubicBezTo>
                      <a:pt x="219" y="99"/>
                      <a:pt x="210" y="73"/>
                      <a:pt x="195" y="53"/>
                    </a:cubicBezTo>
                    <a:cubicBezTo>
                      <a:pt x="178" y="27"/>
                      <a:pt x="151" y="10"/>
                      <a:pt x="124" y="7"/>
                    </a:cubicBezTo>
                    <a:cubicBezTo>
                      <a:pt x="69" y="0"/>
                      <a:pt x="23" y="47"/>
                      <a:pt x="13" y="94"/>
                    </a:cubicBezTo>
                    <a:cubicBezTo>
                      <a:pt x="0" y="147"/>
                      <a:pt x="22" y="199"/>
                      <a:pt x="42" y="23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46"/>
              <p:cNvSpPr/>
              <p:nvPr/>
            </p:nvSpPr>
            <p:spPr>
              <a:xfrm>
                <a:off x="5000784" y="2340053"/>
                <a:ext cx="908989" cy="178724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308" extrusionOk="0">
                    <a:moveTo>
                      <a:pt x="1157" y="2307"/>
                    </a:moveTo>
                    <a:cubicBezTo>
                      <a:pt x="1152" y="2307"/>
                      <a:pt x="1147" y="2304"/>
                      <a:pt x="1144" y="2298"/>
                    </a:cubicBezTo>
                    <a:lnTo>
                      <a:pt x="3" y="24"/>
                    </a:lnTo>
                    <a:cubicBezTo>
                      <a:pt x="0" y="16"/>
                      <a:pt x="3" y="7"/>
                      <a:pt x="10" y="4"/>
                    </a:cubicBezTo>
                    <a:cubicBezTo>
                      <a:pt x="17" y="0"/>
                      <a:pt x="26" y="3"/>
                      <a:pt x="30" y="10"/>
                    </a:cubicBezTo>
                    <a:lnTo>
                      <a:pt x="1171" y="2285"/>
                    </a:lnTo>
                    <a:cubicBezTo>
                      <a:pt x="1174" y="2292"/>
                      <a:pt x="1171" y="2301"/>
                      <a:pt x="1164" y="2305"/>
                    </a:cubicBezTo>
                    <a:cubicBezTo>
                      <a:pt x="1162" y="2306"/>
                      <a:pt x="1160" y="2307"/>
                      <a:pt x="1157" y="230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46"/>
              <p:cNvSpPr/>
              <p:nvPr/>
            </p:nvSpPr>
            <p:spPr>
              <a:xfrm>
                <a:off x="4983696" y="2466491"/>
                <a:ext cx="768881" cy="1814576"/>
              </a:xfrm>
              <a:custGeom>
                <a:avLst/>
                <a:gdLst/>
                <a:ahLst/>
                <a:cxnLst/>
                <a:rect l="l" t="t" r="r" b="b"/>
                <a:pathLst>
                  <a:path w="990" h="2342" extrusionOk="0">
                    <a:moveTo>
                      <a:pt x="972" y="2341"/>
                    </a:moveTo>
                    <a:cubicBezTo>
                      <a:pt x="966" y="2341"/>
                      <a:pt x="961" y="2337"/>
                      <a:pt x="959" y="2331"/>
                    </a:cubicBezTo>
                    <a:lnTo>
                      <a:pt x="3" y="23"/>
                    </a:lnTo>
                    <a:cubicBezTo>
                      <a:pt x="0" y="15"/>
                      <a:pt x="4" y="7"/>
                      <a:pt x="11" y="4"/>
                    </a:cubicBezTo>
                    <a:cubicBezTo>
                      <a:pt x="19" y="0"/>
                      <a:pt x="28" y="4"/>
                      <a:pt x="31" y="12"/>
                    </a:cubicBezTo>
                    <a:lnTo>
                      <a:pt x="986" y="2320"/>
                    </a:lnTo>
                    <a:cubicBezTo>
                      <a:pt x="989" y="2328"/>
                      <a:pt x="986" y="2336"/>
                      <a:pt x="978" y="2339"/>
                    </a:cubicBezTo>
                    <a:cubicBezTo>
                      <a:pt x="976" y="2340"/>
                      <a:pt x="974" y="2341"/>
                      <a:pt x="972" y="23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46"/>
              <p:cNvSpPr/>
              <p:nvPr/>
            </p:nvSpPr>
            <p:spPr>
              <a:xfrm>
                <a:off x="5181897" y="2845811"/>
                <a:ext cx="659531" cy="1390829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795" extrusionOk="0">
                    <a:moveTo>
                      <a:pt x="831" y="1794"/>
                    </a:moveTo>
                    <a:cubicBezTo>
                      <a:pt x="825" y="1794"/>
                      <a:pt x="820" y="1791"/>
                      <a:pt x="817" y="1786"/>
                    </a:cubicBezTo>
                    <a:lnTo>
                      <a:pt x="4" y="23"/>
                    </a:lnTo>
                    <a:cubicBezTo>
                      <a:pt x="0" y="15"/>
                      <a:pt x="3" y="6"/>
                      <a:pt x="11" y="3"/>
                    </a:cubicBezTo>
                    <a:cubicBezTo>
                      <a:pt x="18" y="0"/>
                      <a:pt x="27" y="3"/>
                      <a:pt x="31" y="10"/>
                    </a:cubicBezTo>
                    <a:lnTo>
                      <a:pt x="844" y="1773"/>
                    </a:lnTo>
                    <a:cubicBezTo>
                      <a:pt x="848" y="1781"/>
                      <a:pt x="845" y="1790"/>
                      <a:pt x="837" y="1793"/>
                    </a:cubicBezTo>
                    <a:cubicBezTo>
                      <a:pt x="835" y="1794"/>
                      <a:pt x="833" y="1794"/>
                      <a:pt x="831" y="179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46"/>
              <p:cNvSpPr/>
              <p:nvPr/>
            </p:nvSpPr>
            <p:spPr>
              <a:xfrm>
                <a:off x="5369847" y="2176023"/>
                <a:ext cx="1424994" cy="806480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1039" extrusionOk="0">
                    <a:moveTo>
                      <a:pt x="1543" y="0"/>
                    </a:moveTo>
                    <a:lnTo>
                      <a:pt x="1840" y="645"/>
                    </a:lnTo>
                    <a:lnTo>
                      <a:pt x="283" y="1038"/>
                    </a:lnTo>
                    <a:lnTo>
                      <a:pt x="0" y="324"/>
                    </a:lnTo>
                    <a:lnTo>
                      <a:pt x="1543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46"/>
              <p:cNvSpPr/>
              <p:nvPr/>
            </p:nvSpPr>
            <p:spPr>
              <a:xfrm>
                <a:off x="5595386" y="2312714"/>
                <a:ext cx="1025176" cy="574103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43" extrusionOk="0">
                    <a:moveTo>
                      <a:pt x="1259" y="491"/>
                    </a:moveTo>
                    <a:cubicBezTo>
                      <a:pt x="1254" y="493"/>
                      <a:pt x="1250" y="494"/>
                      <a:pt x="1245" y="494"/>
                    </a:cubicBezTo>
                    <a:cubicBezTo>
                      <a:pt x="1222" y="496"/>
                      <a:pt x="1198" y="485"/>
                      <a:pt x="1181" y="466"/>
                    </a:cubicBezTo>
                    <a:cubicBezTo>
                      <a:pt x="1164" y="447"/>
                      <a:pt x="1156" y="422"/>
                      <a:pt x="1161" y="399"/>
                    </a:cubicBezTo>
                    <a:cubicBezTo>
                      <a:pt x="1162" y="393"/>
                      <a:pt x="1167" y="390"/>
                      <a:pt x="1173" y="391"/>
                    </a:cubicBezTo>
                    <a:cubicBezTo>
                      <a:pt x="1179" y="392"/>
                      <a:pt x="1183" y="398"/>
                      <a:pt x="1182" y="404"/>
                    </a:cubicBezTo>
                    <a:cubicBezTo>
                      <a:pt x="1179" y="420"/>
                      <a:pt x="1185" y="437"/>
                      <a:pt x="1197" y="451"/>
                    </a:cubicBezTo>
                    <a:cubicBezTo>
                      <a:pt x="1210" y="466"/>
                      <a:pt x="1227" y="473"/>
                      <a:pt x="1243" y="472"/>
                    </a:cubicBezTo>
                    <a:cubicBezTo>
                      <a:pt x="1259" y="471"/>
                      <a:pt x="1275" y="461"/>
                      <a:pt x="1286" y="445"/>
                    </a:cubicBezTo>
                    <a:cubicBezTo>
                      <a:pt x="1296" y="429"/>
                      <a:pt x="1299" y="411"/>
                      <a:pt x="1294" y="395"/>
                    </a:cubicBezTo>
                    <a:cubicBezTo>
                      <a:pt x="1285" y="371"/>
                      <a:pt x="1261" y="354"/>
                      <a:pt x="1235" y="337"/>
                    </a:cubicBezTo>
                    <a:lnTo>
                      <a:pt x="1082" y="239"/>
                    </a:lnTo>
                    <a:cubicBezTo>
                      <a:pt x="1123" y="322"/>
                      <a:pt x="1112" y="431"/>
                      <a:pt x="1050" y="500"/>
                    </a:cubicBezTo>
                    <a:cubicBezTo>
                      <a:pt x="1021" y="532"/>
                      <a:pt x="972" y="561"/>
                      <a:pt x="923" y="550"/>
                    </a:cubicBezTo>
                    <a:cubicBezTo>
                      <a:pt x="913" y="547"/>
                      <a:pt x="903" y="543"/>
                      <a:pt x="894" y="538"/>
                    </a:cubicBezTo>
                    <a:cubicBezTo>
                      <a:pt x="870" y="567"/>
                      <a:pt x="834" y="589"/>
                      <a:pt x="794" y="585"/>
                    </a:cubicBezTo>
                    <a:cubicBezTo>
                      <a:pt x="764" y="581"/>
                      <a:pt x="734" y="563"/>
                      <a:pt x="713" y="535"/>
                    </a:cubicBezTo>
                    <a:cubicBezTo>
                      <a:pt x="694" y="509"/>
                      <a:pt x="683" y="478"/>
                      <a:pt x="675" y="451"/>
                    </a:cubicBezTo>
                    <a:cubicBezTo>
                      <a:pt x="668" y="428"/>
                      <a:pt x="662" y="404"/>
                      <a:pt x="657" y="380"/>
                    </a:cubicBezTo>
                    <a:cubicBezTo>
                      <a:pt x="639" y="401"/>
                      <a:pt x="619" y="421"/>
                      <a:pt x="598" y="438"/>
                    </a:cubicBezTo>
                    <a:cubicBezTo>
                      <a:pt x="627" y="486"/>
                      <a:pt x="640" y="543"/>
                      <a:pt x="634" y="599"/>
                    </a:cubicBezTo>
                    <a:cubicBezTo>
                      <a:pt x="630" y="631"/>
                      <a:pt x="613" y="671"/>
                      <a:pt x="577" y="676"/>
                    </a:cubicBezTo>
                    <a:cubicBezTo>
                      <a:pt x="549" y="679"/>
                      <a:pt x="521" y="659"/>
                      <a:pt x="502" y="619"/>
                    </a:cubicBezTo>
                    <a:cubicBezTo>
                      <a:pt x="488" y="592"/>
                      <a:pt x="478" y="563"/>
                      <a:pt x="471" y="533"/>
                    </a:cubicBezTo>
                    <a:lnTo>
                      <a:pt x="459" y="618"/>
                    </a:lnTo>
                    <a:cubicBezTo>
                      <a:pt x="455" y="645"/>
                      <a:pt x="448" y="676"/>
                      <a:pt x="420" y="687"/>
                    </a:cubicBezTo>
                    <a:cubicBezTo>
                      <a:pt x="393" y="698"/>
                      <a:pt x="363" y="678"/>
                      <a:pt x="352" y="654"/>
                    </a:cubicBezTo>
                    <a:cubicBezTo>
                      <a:pt x="341" y="631"/>
                      <a:pt x="342" y="605"/>
                      <a:pt x="343" y="582"/>
                    </a:cubicBezTo>
                    <a:cubicBezTo>
                      <a:pt x="349" y="470"/>
                      <a:pt x="347" y="358"/>
                      <a:pt x="338" y="247"/>
                    </a:cubicBezTo>
                    <a:cubicBezTo>
                      <a:pt x="336" y="226"/>
                      <a:pt x="334" y="207"/>
                      <a:pt x="327" y="191"/>
                    </a:cubicBezTo>
                    <a:cubicBezTo>
                      <a:pt x="319" y="173"/>
                      <a:pt x="306" y="161"/>
                      <a:pt x="291" y="158"/>
                    </a:cubicBezTo>
                    <a:cubicBezTo>
                      <a:pt x="273" y="154"/>
                      <a:pt x="255" y="164"/>
                      <a:pt x="245" y="175"/>
                    </a:cubicBezTo>
                    <a:cubicBezTo>
                      <a:pt x="231" y="189"/>
                      <a:pt x="223" y="207"/>
                      <a:pt x="215" y="226"/>
                    </a:cubicBezTo>
                    <a:cubicBezTo>
                      <a:pt x="176" y="326"/>
                      <a:pt x="164" y="434"/>
                      <a:pt x="162" y="546"/>
                    </a:cubicBezTo>
                    <a:cubicBezTo>
                      <a:pt x="166" y="607"/>
                      <a:pt x="168" y="669"/>
                      <a:pt x="168" y="731"/>
                    </a:cubicBezTo>
                    <a:cubicBezTo>
                      <a:pt x="168" y="737"/>
                      <a:pt x="163" y="741"/>
                      <a:pt x="157" y="742"/>
                    </a:cubicBezTo>
                    <a:cubicBezTo>
                      <a:pt x="151" y="742"/>
                      <a:pt x="146" y="737"/>
                      <a:pt x="146" y="731"/>
                    </a:cubicBezTo>
                    <a:cubicBezTo>
                      <a:pt x="142" y="669"/>
                      <a:pt x="140" y="607"/>
                      <a:pt x="140" y="546"/>
                    </a:cubicBezTo>
                    <a:cubicBezTo>
                      <a:pt x="136" y="472"/>
                      <a:pt x="128" y="399"/>
                      <a:pt x="118" y="326"/>
                    </a:cubicBezTo>
                    <a:cubicBezTo>
                      <a:pt x="115" y="308"/>
                      <a:pt x="112" y="292"/>
                      <a:pt x="105" y="278"/>
                    </a:cubicBezTo>
                    <a:cubicBezTo>
                      <a:pt x="99" y="267"/>
                      <a:pt x="87" y="254"/>
                      <a:pt x="72" y="253"/>
                    </a:cubicBezTo>
                    <a:cubicBezTo>
                      <a:pt x="53" y="251"/>
                      <a:pt x="35" y="270"/>
                      <a:pt x="29" y="289"/>
                    </a:cubicBezTo>
                    <a:cubicBezTo>
                      <a:pt x="23" y="311"/>
                      <a:pt x="28" y="337"/>
                      <a:pt x="32" y="359"/>
                    </a:cubicBezTo>
                    <a:cubicBezTo>
                      <a:pt x="33" y="365"/>
                      <a:pt x="29" y="371"/>
                      <a:pt x="23" y="372"/>
                    </a:cubicBezTo>
                    <a:cubicBezTo>
                      <a:pt x="17" y="373"/>
                      <a:pt x="11" y="369"/>
                      <a:pt x="10" y="363"/>
                    </a:cubicBezTo>
                    <a:cubicBezTo>
                      <a:pt x="6" y="338"/>
                      <a:pt x="0" y="310"/>
                      <a:pt x="8" y="283"/>
                    </a:cubicBezTo>
                    <a:cubicBezTo>
                      <a:pt x="16" y="255"/>
                      <a:pt x="42" y="228"/>
                      <a:pt x="75" y="231"/>
                    </a:cubicBezTo>
                    <a:cubicBezTo>
                      <a:pt x="95" y="233"/>
                      <a:pt x="113" y="247"/>
                      <a:pt x="124" y="268"/>
                    </a:cubicBezTo>
                    <a:cubicBezTo>
                      <a:pt x="133" y="285"/>
                      <a:pt x="136" y="303"/>
                      <a:pt x="139" y="323"/>
                    </a:cubicBezTo>
                    <a:cubicBezTo>
                      <a:pt x="143" y="349"/>
                      <a:pt x="147" y="375"/>
                      <a:pt x="150" y="401"/>
                    </a:cubicBezTo>
                    <a:cubicBezTo>
                      <a:pt x="158" y="338"/>
                      <a:pt x="172" y="277"/>
                      <a:pt x="195" y="218"/>
                    </a:cubicBezTo>
                    <a:cubicBezTo>
                      <a:pt x="203" y="197"/>
                      <a:pt x="213" y="176"/>
                      <a:pt x="229" y="160"/>
                    </a:cubicBezTo>
                    <a:cubicBezTo>
                      <a:pt x="248" y="140"/>
                      <a:pt x="274" y="131"/>
                      <a:pt x="296" y="136"/>
                    </a:cubicBezTo>
                    <a:cubicBezTo>
                      <a:pt x="318" y="141"/>
                      <a:pt x="337" y="158"/>
                      <a:pt x="347" y="182"/>
                    </a:cubicBezTo>
                    <a:cubicBezTo>
                      <a:pt x="356" y="201"/>
                      <a:pt x="358" y="222"/>
                      <a:pt x="360" y="245"/>
                    </a:cubicBezTo>
                    <a:cubicBezTo>
                      <a:pt x="369" y="357"/>
                      <a:pt x="371" y="471"/>
                      <a:pt x="365" y="583"/>
                    </a:cubicBezTo>
                    <a:cubicBezTo>
                      <a:pt x="364" y="604"/>
                      <a:pt x="363" y="626"/>
                      <a:pt x="371" y="644"/>
                    </a:cubicBezTo>
                    <a:cubicBezTo>
                      <a:pt x="379" y="660"/>
                      <a:pt x="397" y="673"/>
                      <a:pt x="412" y="667"/>
                    </a:cubicBezTo>
                    <a:cubicBezTo>
                      <a:pt x="429" y="660"/>
                      <a:pt x="434" y="636"/>
                      <a:pt x="437" y="615"/>
                    </a:cubicBezTo>
                    <a:lnTo>
                      <a:pt x="460" y="447"/>
                    </a:lnTo>
                    <a:cubicBezTo>
                      <a:pt x="461" y="441"/>
                      <a:pt x="466" y="437"/>
                      <a:pt x="472" y="438"/>
                    </a:cubicBezTo>
                    <a:cubicBezTo>
                      <a:pt x="477" y="438"/>
                      <a:pt x="482" y="443"/>
                      <a:pt x="482" y="448"/>
                    </a:cubicBezTo>
                    <a:cubicBezTo>
                      <a:pt x="483" y="504"/>
                      <a:pt x="497" y="560"/>
                      <a:pt x="521" y="609"/>
                    </a:cubicBezTo>
                    <a:cubicBezTo>
                      <a:pt x="528" y="624"/>
                      <a:pt x="548" y="657"/>
                      <a:pt x="574" y="654"/>
                    </a:cubicBezTo>
                    <a:cubicBezTo>
                      <a:pt x="596" y="651"/>
                      <a:pt x="609" y="623"/>
                      <a:pt x="612" y="596"/>
                    </a:cubicBezTo>
                    <a:cubicBezTo>
                      <a:pt x="617" y="546"/>
                      <a:pt x="606" y="495"/>
                      <a:pt x="580" y="452"/>
                    </a:cubicBezTo>
                    <a:cubicBezTo>
                      <a:pt x="567" y="461"/>
                      <a:pt x="552" y="470"/>
                      <a:pt x="535" y="471"/>
                    </a:cubicBezTo>
                    <a:cubicBezTo>
                      <a:pt x="515" y="473"/>
                      <a:pt x="491" y="461"/>
                      <a:pt x="486" y="439"/>
                    </a:cubicBezTo>
                    <a:cubicBezTo>
                      <a:pt x="484" y="427"/>
                      <a:pt x="488" y="415"/>
                      <a:pt x="497" y="406"/>
                    </a:cubicBezTo>
                    <a:cubicBezTo>
                      <a:pt x="508" y="394"/>
                      <a:pt x="525" y="388"/>
                      <a:pt x="540" y="391"/>
                    </a:cubicBezTo>
                    <a:cubicBezTo>
                      <a:pt x="557" y="394"/>
                      <a:pt x="571" y="404"/>
                      <a:pt x="585" y="420"/>
                    </a:cubicBezTo>
                    <a:cubicBezTo>
                      <a:pt x="610" y="400"/>
                      <a:pt x="633" y="376"/>
                      <a:pt x="652" y="351"/>
                    </a:cubicBezTo>
                    <a:cubicBezTo>
                      <a:pt x="637" y="253"/>
                      <a:pt x="641" y="153"/>
                      <a:pt x="665" y="56"/>
                    </a:cubicBezTo>
                    <a:cubicBezTo>
                      <a:pt x="669" y="38"/>
                      <a:pt x="678" y="14"/>
                      <a:pt x="700" y="6"/>
                    </a:cubicBezTo>
                    <a:cubicBezTo>
                      <a:pt x="701" y="6"/>
                      <a:pt x="701" y="6"/>
                      <a:pt x="701" y="6"/>
                    </a:cubicBezTo>
                    <a:cubicBezTo>
                      <a:pt x="722" y="0"/>
                      <a:pt x="743" y="13"/>
                      <a:pt x="752" y="29"/>
                    </a:cubicBezTo>
                    <a:cubicBezTo>
                      <a:pt x="762" y="45"/>
                      <a:pt x="763" y="63"/>
                      <a:pt x="764" y="80"/>
                    </a:cubicBezTo>
                    <a:cubicBezTo>
                      <a:pt x="766" y="179"/>
                      <a:pt x="734" y="277"/>
                      <a:pt x="675" y="357"/>
                    </a:cubicBezTo>
                    <a:cubicBezTo>
                      <a:pt x="680" y="386"/>
                      <a:pt x="687" y="416"/>
                      <a:pt x="696" y="445"/>
                    </a:cubicBezTo>
                    <a:cubicBezTo>
                      <a:pt x="703" y="470"/>
                      <a:pt x="713" y="498"/>
                      <a:pt x="731" y="522"/>
                    </a:cubicBezTo>
                    <a:cubicBezTo>
                      <a:pt x="748" y="545"/>
                      <a:pt x="772" y="560"/>
                      <a:pt x="796" y="563"/>
                    </a:cubicBezTo>
                    <a:cubicBezTo>
                      <a:pt x="828" y="567"/>
                      <a:pt x="857" y="549"/>
                      <a:pt x="876" y="525"/>
                    </a:cubicBezTo>
                    <a:cubicBezTo>
                      <a:pt x="862" y="512"/>
                      <a:pt x="851" y="496"/>
                      <a:pt x="842" y="477"/>
                    </a:cubicBezTo>
                    <a:cubicBezTo>
                      <a:pt x="826" y="444"/>
                      <a:pt x="821" y="407"/>
                      <a:pt x="817" y="374"/>
                    </a:cubicBezTo>
                    <a:cubicBezTo>
                      <a:pt x="815" y="360"/>
                      <a:pt x="813" y="343"/>
                      <a:pt x="817" y="327"/>
                    </a:cubicBezTo>
                    <a:cubicBezTo>
                      <a:pt x="821" y="307"/>
                      <a:pt x="835" y="292"/>
                      <a:pt x="852" y="287"/>
                    </a:cubicBezTo>
                    <a:cubicBezTo>
                      <a:pt x="871" y="283"/>
                      <a:pt x="893" y="292"/>
                      <a:pt x="905" y="311"/>
                    </a:cubicBezTo>
                    <a:cubicBezTo>
                      <a:pt x="916" y="326"/>
                      <a:pt x="920" y="344"/>
                      <a:pt x="922" y="361"/>
                    </a:cubicBezTo>
                    <a:cubicBezTo>
                      <a:pt x="929" y="403"/>
                      <a:pt x="933" y="457"/>
                      <a:pt x="913" y="505"/>
                    </a:cubicBezTo>
                    <a:cubicBezTo>
                      <a:pt x="911" y="510"/>
                      <a:pt x="909" y="515"/>
                      <a:pt x="906" y="519"/>
                    </a:cubicBezTo>
                    <a:cubicBezTo>
                      <a:pt x="913" y="523"/>
                      <a:pt x="920" y="526"/>
                      <a:pt x="928" y="528"/>
                    </a:cubicBezTo>
                    <a:cubicBezTo>
                      <a:pt x="968" y="538"/>
                      <a:pt x="1009" y="512"/>
                      <a:pt x="1034" y="485"/>
                    </a:cubicBezTo>
                    <a:cubicBezTo>
                      <a:pt x="1101" y="411"/>
                      <a:pt x="1102" y="284"/>
                      <a:pt x="1036" y="209"/>
                    </a:cubicBezTo>
                    <a:cubicBezTo>
                      <a:pt x="1033" y="205"/>
                      <a:pt x="1033" y="199"/>
                      <a:pt x="1036" y="194"/>
                    </a:cubicBezTo>
                    <a:cubicBezTo>
                      <a:pt x="1040" y="190"/>
                      <a:pt x="1046" y="189"/>
                      <a:pt x="1050" y="192"/>
                    </a:cubicBezTo>
                    <a:lnTo>
                      <a:pt x="1247" y="318"/>
                    </a:lnTo>
                    <a:cubicBezTo>
                      <a:pt x="1276" y="337"/>
                      <a:pt x="1304" y="357"/>
                      <a:pt x="1314" y="388"/>
                    </a:cubicBezTo>
                    <a:cubicBezTo>
                      <a:pt x="1322" y="410"/>
                      <a:pt x="1318" y="436"/>
                      <a:pt x="1304" y="457"/>
                    </a:cubicBezTo>
                    <a:cubicBezTo>
                      <a:pt x="1293" y="474"/>
                      <a:pt x="1277" y="486"/>
                      <a:pt x="1259" y="491"/>
                    </a:cubicBezTo>
                    <a:close/>
                    <a:moveTo>
                      <a:pt x="857" y="309"/>
                    </a:moveTo>
                    <a:cubicBezTo>
                      <a:pt x="847" y="312"/>
                      <a:pt x="840" y="323"/>
                      <a:pt x="838" y="332"/>
                    </a:cubicBezTo>
                    <a:cubicBezTo>
                      <a:pt x="835" y="345"/>
                      <a:pt x="837" y="358"/>
                      <a:pt x="839" y="372"/>
                    </a:cubicBezTo>
                    <a:cubicBezTo>
                      <a:pt x="843" y="402"/>
                      <a:pt x="847" y="438"/>
                      <a:pt x="862" y="468"/>
                    </a:cubicBezTo>
                    <a:cubicBezTo>
                      <a:pt x="869" y="483"/>
                      <a:pt x="878" y="496"/>
                      <a:pt x="889" y="506"/>
                    </a:cubicBezTo>
                    <a:cubicBezTo>
                      <a:pt x="890" y="503"/>
                      <a:pt x="892" y="500"/>
                      <a:pt x="893" y="497"/>
                    </a:cubicBezTo>
                    <a:cubicBezTo>
                      <a:pt x="911" y="453"/>
                      <a:pt x="906" y="403"/>
                      <a:pt x="900" y="365"/>
                    </a:cubicBezTo>
                    <a:cubicBezTo>
                      <a:pt x="898" y="350"/>
                      <a:pt x="895" y="335"/>
                      <a:pt x="887" y="323"/>
                    </a:cubicBezTo>
                    <a:cubicBezTo>
                      <a:pt x="881" y="314"/>
                      <a:pt x="869" y="306"/>
                      <a:pt x="857" y="309"/>
                    </a:cubicBezTo>
                    <a:close/>
                    <a:moveTo>
                      <a:pt x="525" y="414"/>
                    </a:moveTo>
                    <a:cubicBezTo>
                      <a:pt x="521" y="415"/>
                      <a:pt x="516" y="417"/>
                      <a:pt x="513" y="421"/>
                    </a:cubicBezTo>
                    <a:cubicBezTo>
                      <a:pt x="510" y="424"/>
                      <a:pt x="507" y="429"/>
                      <a:pt x="508" y="434"/>
                    </a:cubicBezTo>
                    <a:cubicBezTo>
                      <a:pt x="510" y="444"/>
                      <a:pt x="523" y="450"/>
                      <a:pt x="533" y="449"/>
                    </a:cubicBezTo>
                    <a:cubicBezTo>
                      <a:pt x="545" y="448"/>
                      <a:pt x="557" y="441"/>
                      <a:pt x="567" y="434"/>
                    </a:cubicBezTo>
                    <a:cubicBezTo>
                      <a:pt x="557" y="422"/>
                      <a:pt x="547" y="415"/>
                      <a:pt x="537" y="413"/>
                    </a:cubicBezTo>
                    <a:cubicBezTo>
                      <a:pt x="533" y="412"/>
                      <a:pt x="529" y="412"/>
                      <a:pt x="525" y="414"/>
                    </a:cubicBezTo>
                    <a:close/>
                    <a:moveTo>
                      <a:pt x="707" y="27"/>
                    </a:moveTo>
                    <a:lnTo>
                      <a:pt x="707" y="27"/>
                    </a:lnTo>
                    <a:cubicBezTo>
                      <a:pt x="698" y="30"/>
                      <a:pt x="691" y="41"/>
                      <a:pt x="686" y="62"/>
                    </a:cubicBezTo>
                    <a:cubicBezTo>
                      <a:pt x="665" y="148"/>
                      <a:pt x="660" y="237"/>
                      <a:pt x="671" y="325"/>
                    </a:cubicBezTo>
                    <a:cubicBezTo>
                      <a:pt x="718" y="253"/>
                      <a:pt x="744" y="167"/>
                      <a:pt x="742" y="80"/>
                    </a:cubicBezTo>
                    <a:cubicBezTo>
                      <a:pt x="742" y="66"/>
                      <a:pt x="740" y="52"/>
                      <a:pt x="734" y="41"/>
                    </a:cubicBezTo>
                    <a:cubicBezTo>
                      <a:pt x="728" y="32"/>
                      <a:pt x="717" y="24"/>
                      <a:pt x="707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6"/>
              <p:cNvSpPr/>
              <p:nvPr/>
            </p:nvSpPr>
            <p:spPr>
              <a:xfrm>
                <a:off x="5923443" y="2271707"/>
                <a:ext cx="498919" cy="18111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234" extrusionOk="0">
                    <a:moveTo>
                      <a:pt x="501" y="155"/>
                    </a:moveTo>
                    <a:cubicBezTo>
                      <a:pt x="445" y="171"/>
                      <a:pt x="384" y="168"/>
                      <a:pt x="328" y="162"/>
                    </a:cubicBezTo>
                    <a:cubicBezTo>
                      <a:pt x="317" y="161"/>
                      <a:pt x="307" y="160"/>
                      <a:pt x="297" y="159"/>
                    </a:cubicBezTo>
                    <a:cubicBezTo>
                      <a:pt x="247" y="153"/>
                      <a:pt x="196" y="148"/>
                      <a:pt x="147" y="153"/>
                    </a:cubicBezTo>
                    <a:cubicBezTo>
                      <a:pt x="118" y="157"/>
                      <a:pt x="48" y="170"/>
                      <a:pt x="22" y="226"/>
                    </a:cubicBezTo>
                    <a:cubicBezTo>
                      <a:pt x="20" y="231"/>
                      <a:pt x="13" y="233"/>
                      <a:pt x="8" y="231"/>
                    </a:cubicBezTo>
                    <a:cubicBezTo>
                      <a:pt x="2" y="228"/>
                      <a:pt x="0" y="222"/>
                      <a:pt x="2" y="216"/>
                    </a:cubicBezTo>
                    <a:cubicBezTo>
                      <a:pt x="33" y="151"/>
                      <a:pt x="112" y="135"/>
                      <a:pt x="144" y="132"/>
                    </a:cubicBezTo>
                    <a:cubicBezTo>
                      <a:pt x="196" y="126"/>
                      <a:pt x="249" y="131"/>
                      <a:pt x="299" y="137"/>
                    </a:cubicBezTo>
                    <a:cubicBezTo>
                      <a:pt x="310" y="138"/>
                      <a:pt x="320" y="139"/>
                      <a:pt x="330" y="140"/>
                    </a:cubicBezTo>
                    <a:cubicBezTo>
                      <a:pt x="389" y="147"/>
                      <a:pt x="451" y="149"/>
                      <a:pt x="507" y="130"/>
                    </a:cubicBezTo>
                    <a:cubicBezTo>
                      <a:pt x="567" y="109"/>
                      <a:pt x="611" y="62"/>
                      <a:pt x="618" y="10"/>
                    </a:cubicBezTo>
                    <a:cubicBezTo>
                      <a:pt x="619" y="4"/>
                      <a:pt x="624" y="0"/>
                      <a:pt x="630" y="1"/>
                    </a:cubicBezTo>
                    <a:cubicBezTo>
                      <a:pt x="636" y="1"/>
                      <a:pt x="641" y="7"/>
                      <a:pt x="640" y="13"/>
                    </a:cubicBezTo>
                    <a:cubicBezTo>
                      <a:pt x="631" y="73"/>
                      <a:pt x="582" y="127"/>
                      <a:pt x="514" y="151"/>
                    </a:cubicBezTo>
                    <a:cubicBezTo>
                      <a:pt x="510" y="152"/>
                      <a:pt x="506" y="153"/>
                      <a:pt x="501" y="1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46"/>
              <p:cNvSpPr/>
              <p:nvPr/>
            </p:nvSpPr>
            <p:spPr>
              <a:xfrm>
                <a:off x="5817507" y="3395992"/>
                <a:ext cx="116186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89" extrusionOk="0">
                    <a:moveTo>
                      <a:pt x="125" y="9"/>
                    </a:moveTo>
                    <a:cubicBezTo>
                      <a:pt x="108" y="0"/>
                      <a:pt x="88" y="5"/>
                      <a:pt x="78" y="21"/>
                    </a:cubicBezTo>
                    <a:cubicBezTo>
                      <a:pt x="55" y="58"/>
                      <a:pt x="33" y="95"/>
                      <a:pt x="10" y="132"/>
                    </a:cubicBezTo>
                    <a:cubicBezTo>
                      <a:pt x="0" y="147"/>
                      <a:pt x="6" y="171"/>
                      <a:pt x="22" y="179"/>
                    </a:cubicBezTo>
                    <a:cubicBezTo>
                      <a:pt x="39" y="188"/>
                      <a:pt x="60" y="183"/>
                      <a:pt x="70" y="167"/>
                    </a:cubicBezTo>
                    <a:cubicBezTo>
                      <a:pt x="92" y="130"/>
                      <a:pt x="115" y="93"/>
                      <a:pt x="138" y="56"/>
                    </a:cubicBezTo>
                    <a:cubicBezTo>
                      <a:pt x="147" y="41"/>
                      <a:pt x="142" y="17"/>
                      <a:pt x="125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46"/>
              <p:cNvSpPr/>
              <p:nvPr/>
            </p:nvSpPr>
            <p:spPr>
              <a:xfrm>
                <a:off x="5964450" y="3245632"/>
                <a:ext cx="143525" cy="10935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42" extrusionOk="0">
                    <a:moveTo>
                      <a:pt x="163" y="72"/>
                    </a:moveTo>
                    <a:cubicBezTo>
                      <a:pt x="127" y="51"/>
                      <a:pt x="92" y="31"/>
                      <a:pt x="57" y="10"/>
                    </a:cubicBezTo>
                    <a:cubicBezTo>
                      <a:pt x="41" y="0"/>
                      <a:pt x="18" y="6"/>
                      <a:pt x="9" y="22"/>
                    </a:cubicBezTo>
                    <a:cubicBezTo>
                      <a:pt x="0" y="39"/>
                      <a:pt x="5" y="60"/>
                      <a:pt x="22" y="70"/>
                    </a:cubicBezTo>
                    <a:cubicBezTo>
                      <a:pt x="57" y="90"/>
                      <a:pt x="92" y="111"/>
                      <a:pt x="128" y="132"/>
                    </a:cubicBezTo>
                    <a:cubicBezTo>
                      <a:pt x="143" y="141"/>
                      <a:pt x="166" y="136"/>
                      <a:pt x="175" y="120"/>
                    </a:cubicBezTo>
                    <a:cubicBezTo>
                      <a:pt x="184" y="103"/>
                      <a:pt x="179" y="82"/>
                      <a:pt x="163" y="7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46"/>
              <p:cNvSpPr/>
              <p:nvPr/>
            </p:nvSpPr>
            <p:spPr>
              <a:xfrm>
                <a:off x="5673982" y="3197790"/>
                <a:ext cx="58092" cy="1742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226" extrusionOk="0">
                    <a:moveTo>
                      <a:pt x="38" y="0"/>
                    </a:moveTo>
                    <a:cubicBezTo>
                      <a:pt x="19" y="1"/>
                      <a:pt x="4" y="16"/>
                      <a:pt x="4" y="35"/>
                    </a:cubicBezTo>
                    <a:cubicBezTo>
                      <a:pt x="3" y="86"/>
                      <a:pt x="1" y="138"/>
                      <a:pt x="0" y="189"/>
                    </a:cubicBezTo>
                    <a:cubicBezTo>
                      <a:pt x="0" y="207"/>
                      <a:pt x="16" y="225"/>
                      <a:pt x="35" y="224"/>
                    </a:cubicBezTo>
                    <a:cubicBezTo>
                      <a:pt x="54" y="223"/>
                      <a:pt x="69" y="209"/>
                      <a:pt x="69" y="189"/>
                    </a:cubicBezTo>
                    <a:cubicBezTo>
                      <a:pt x="71" y="138"/>
                      <a:pt x="72" y="86"/>
                      <a:pt x="73" y="35"/>
                    </a:cubicBezTo>
                    <a:cubicBezTo>
                      <a:pt x="74" y="17"/>
                      <a:pt x="57" y="0"/>
                      <a:pt x="3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46"/>
              <p:cNvSpPr/>
              <p:nvPr/>
            </p:nvSpPr>
            <p:spPr>
              <a:xfrm>
                <a:off x="5171646" y="2261454"/>
                <a:ext cx="88849" cy="12985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68" extrusionOk="0">
                    <a:moveTo>
                      <a:pt x="106" y="18"/>
                    </a:moveTo>
                    <a:cubicBezTo>
                      <a:pt x="102" y="11"/>
                      <a:pt x="93" y="4"/>
                      <a:pt x="85" y="2"/>
                    </a:cubicBezTo>
                    <a:cubicBezTo>
                      <a:pt x="76" y="0"/>
                      <a:pt x="66" y="0"/>
                      <a:pt x="58" y="5"/>
                    </a:cubicBezTo>
                    <a:cubicBezTo>
                      <a:pt x="56" y="7"/>
                      <a:pt x="54" y="9"/>
                      <a:pt x="51" y="11"/>
                    </a:cubicBezTo>
                    <a:cubicBezTo>
                      <a:pt x="47" y="15"/>
                      <a:pt x="44" y="20"/>
                      <a:pt x="42" y="26"/>
                    </a:cubicBezTo>
                    <a:cubicBezTo>
                      <a:pt x="29" y="58"/>
                      <a:pt x="16" y="90"/>
                      <a:pt x="3" y="122"/>
                    </a:cubicBezTo>
                    <a:cubicBezTo>
                      <a:pt x="0" y="130"/>
                      <a:pt x="3" y="142"/>
                      <a:pt x="7" y="149"/>
                    </a:cubicBezTo>
                    <a:cubicBezTo>
                      <a:pt x="11" y="156"/>
                      <a:pt x="19" y="163"/>
                      <a:pt x="27" y="165"/>
                    </a:cubicBezTo>
                    <a:cubicBezTo>
                      <a:pt x="36" y="167"/>
                      <a:pt x="46" y="166"/>
                      <a:pt x="54" y="161"/>
                    </a:cubicBezTo>
                    <a:cubicBezTo>
                      <a:pt x="56" y="160"/>
                      <a:pt x="59" y="158"/>
                      <a:pt x="61" y="156"/>
                    </a:cubicBezTo>
                    <a:cubicBezTo>
                      <a:pt x="65" y="152"/>
                      <a:pt x="68" y="147"/>
                      <a:pt x="70" y="141"/>
                    </a:cubicBezTo>
                    <a:cubicBezTo>
                      <a:pt x="83" y="109"/>
                      <a:pt x="96" y="77"/>
                      <a:pt x="109" y="45"/>
                    </a:cubicBezTo>
                    <a:cubicBezTo>
                      <a:pt x="112" y="37"/>
                      <a:pt x="110" y="25"/>
                      <a:pt x="106" y="1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46"/>
              <p:cNvSpPr/>
              <p:nvPr/>
            </p:nvSpPr>
            <p:spPr>
              <a:xfrm>
                <a:off x="5216070" y="2586097"/>
                <a:ext cx="119603" cy="136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8" extrusionOk="0">
                    <a:moveTo>
                      <a:pt x="141" y="124"/>
                    </a:moveTo>
                    <a:cubicBezTo>
                      <a:pt x="117" y="89"/>
                      <a:pt x="94" y="54"/>
                      <a:pt x="70" y="18"/>
                    </a:cubicBezTo>
                    <a:cubicBezTo>
                      <a:pt x="65" y="11"/>
                      <a:pt x="59" y="5"/>
                      <a:pt x="50" y="2"/>
                    </a:cubicBezTo>
                    <a:cubicBezTo>
                      <a:pt x="41" y="0"/>
                      <a:pt x="30" y="1"/>
                      <a:pt x="23" y="6"/>
                    </a:cubicBezTo>
                    <a:cubicBezTo>
                      <a:pt x="8" y="16"/>
                      <a:pt x="0" y="37"/>
                      <a:pt x="10" y="53"/>
                    </a:cubicBezTo>
                    <a:cubicBezTo>
                      <a:pt x="34" y="89"/>
                      <a:pt x="58" y="124"/>
                      <a:pt x="81" y="159"/>
                    </a:cubicBezTo>
                    <a:cubicBezTo>
                      <a:pt x="86" y="167"/>
                      <a:pt x="93" y="173"/>
                      <a:pt x="102" y="175"/>
                    </a:cubicBezTo>
                    <a:cubicBezTo>
                      <a:pt x="110" y="177"/>
                      <a:pt x="121" y="176"/>
                      <a:pt x="129" y="172"/>
                    </a:cubicBezTo>
                    <a:cubicBezTo>
                      <a:pt x="144" y="162"/>
                      <a:pt x="152" y="140"/>
                      <a:pt x="141" y="1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46"/>
              <p:cNvSpPr/>
              <p:nvPr/>
            </p:nvSpPr>
            <p:spPr>
              <a:xfrm>
                <a:off x="5407436" y="2223865"/>
                <a:ext cx="174278" cy="68346"/>
              </a:xfrm>
              <a:custGeom>
                <a:avLst/>
                <a:gdLst/>
                <a:ahLst/>
                <a:cxnLst/>
                <a:rect l="l" t="t" r="r" b="b"/>
                <a:pathLst>
                  <a:path w="223" h="90" extrusionOk="0">
                    <a:moveTo>
                      <a:pt x="186" y="2"/>
                    </a:moveTo>
                    <a:cubicBezTo>
                      <a:pt x="136" y="7"/>
                      <a:pt x="86" y="12"/>
                      <a:pt x="35" y="17"/>
                    </a:cubicBezTo>
                    <a:cubicBezTo>
                      <a:pt x="17" y="19"/>
                      <a:pt x="0" y="32"/>
                      <a:pt x="1" y="52"/>
                    </a:cubicBezTo>
                    <a:cubicBezTo>
                      <a:pt x="1" y="69"/>
                      <a:pt x="16" y="89"/>
                      <a:pt x="35" y="87"/>
                    </a:cubicBezTo>
                    <a:cubicBezTo>
                      <a:pt x="86" y="82"/>
                      <a:pt x="136" y="77"/>
                      <a:pt x="186" y="71"/>
                    </a:cubicBezTo>
                    <a:cubicBezTo>
                      <a:pt x="204" y="70"/>
                      <a:pt x="222" y="57"/>
                      <a:pt x="221" y="37"/>
                    </a:cubicBezTo>
                    <a:cubicBezTo>
                      <a:pt x="220" y="20"/>
                      <a:pt x="206" y="0"/>
                      <a:pt x="186" y="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46"/>
              <p:cNvSpPr/>
              <p:nvPr/>
            </p:nvSpPr>
            <p:spPr>
              <a:xfrm>
                <a:off x="5684235" y="2138432"/>
                <a:ext cx="150360" cy="9568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24" extrusionOk="0">
                    <a:moveTo>
                      <a:pt x="189" y="78"/>
                    </a:moveTo>
                    <a:cubicBezTo>
                      <a:pt x="186" y="70"/>
                      <a:pt x="181" y="61"/>
                      <a:pt x="173" y="57"/>
                    </a:cubicBezTo>
                    <a:cubicBezTo>
                      <a:pt x="133" y="40"/>
                      <a:pt x="94" y="23"/>
                      <a:pt x="54" y="6"/>
                    </a:cubicBezTo>
                    <a:cubicBezTo>
                      <a:pt x="45" y="2"/>
                      <a:pt x="37" y="0"/>
                      <a:pt x="27" y="2"/>
                    </a:cubicBezTo>
                    <a:cubicBezTo>
                      <a:pt x="19" y="5"/>
                      <a:pt x="11" y="11"/>
                      <a:pt x="7" y="18"/>
                    </a:cubicBezTo>
                    <a:cubicBezTo>
                      <a:pt x="2" y="26"/>
                      <a:pt x="0" y="36"/>
                      <a:pt x="3" y="45"/>
                    </a:cubicBezTo>
                    <a:cubicBezTo>
                      <a:pt x="6" y="53"/>
                      <a:pt x="11" y="62"/>
                      <a:pt x="19" y="66"/>
                    </a:cubicBezTo>
                    <a:cubicBezTo>
                      <a:pt x="59" y="83"/>
                      <a:pt x="98" y="100"/>
                      <a:pt x="138" y="117"/>
                    </a:cubicBezTo>
                    <a:cubicBezTo>
                      <a:pt x="147" y="121"/>
                      <a:pt x="155" y="123"/>
                      <a:pt x="165" y="121"/>
                    </a:cubicBezTo>
                    <a:cubicBezTo>
                      <a:pt x="173" y="118"/>
                      <a:pt x="181" y="112"/>
                      <a:pt x="185" y="105"/>
                    </a:cubicBezTo>
                    <a:cubicBezTo>
                      <a:pt x="190" y="97"/>
                      <a:pt x="192" y="87"/>
                      <a:pt x="189" y="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46"/>
              <p:cNvSpPr/>
              <p:nvPr/>
            </p:nvSpPr>
            <p:spPr>
              <a:xfrm>
                <a:off x="5937112" y="2107677"/>
                <a:ext cx="133271" cy="1264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63" extrusionOk="0">
                    <a:moveTo>
                      <a:pt x="159" y="13"/>
                    </a:moveTo>
                    <a:cubicBezTo>
                      <a:pt x="144" y="0"/>
                      <a:pt x="124" y="0"/>
                      <a:pt x="110" y="13"/>
                    </a:cubicBezTo>
                    <a:cubicBezTo>
                      <a:pt x="76" y="42"/>
                      <a:pt x="43" y="71"/>
                      <a:pt x="10" y="100"/>
                    </a:cubicBezTo>
                    <a:cubicBezTo>
                      <a:pt x="4" y="105"/>
                      <a:pt x="0" y="116"/>
                      <a:pt x="0" y="124"/>
                    </a:cubicBezTo>
                    <a:cubicBezTo>
                      <a:pt x="0" y="133"/>
                      <a:pt x="4" y="143"/>
                      <a:pt x="10" y="149"/>
                    </a:cubicBezTo>
                    <a:cubicBezTo>
                      <a:pt x="25" y="162"/>
                      <a:pt x="44" y="162"/>
                      <a:pt x="59" y="149"/>
                    </a:cubicBezTo>
                    <a:cubicBezTo>
                      <a:pt x="92" y="120"/>
                      <a:pt x="125" y="91"/>
                      <a:pt x="159" y="62"/>
                    </a:cubicBezTo>
                    <a:cubicBezTo>
                      <a:pt x="165" y="57"/>
                      <a:pt x="169" y="46"/>
                      <a:pt x="169" y="38"/>
                    </a:cubicBezTo>
                    <a:cubicBezTo>
                      <a:pt x="169" y="29"/>
                      <a:pt x="165" y="19"/>
                      <a:pt x="159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6"/>
              <p:cNvSpPr/>
              <p:nvPr/>
            </p:nvSpPr>
            <p:spPr>
              <a:xfrm>
                <a:off x="6169486" y="2039332"/>
                <a:ext cx="218704" cy="8884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13" extrusionOk="0">
                    <a:moveTo>
                      <a:pt x="246" y="37"/>
                    </a:moveTo>
                    <a:cubicBezTo>
                      <a:pt x="228" y="39"/>
                      <a:pt x="210" y="39"/>
                      <a:pt x="192" y="38"/>
                    </a:cubicBezTo>
                    <a:cubicBezTo>
                      <a:pt x="184" y="38"/>
                      <a:pt x="177" y="37"/>
                      <a:pt x="169" y="36"/>
                    </a:cubicBezTo>
                    <a:cubicBezTo>
                      <a:pt x="159" y="36"/>
                      <a:pt x="155" y="35"/>
                      <a:pt x="147" y="34"/>
                    </a:cubicBezTo>
                    <a:cubicBezTo>
                      <a:pt x="113" y="28"/>
                      <a:pt x="79" y="19"/>
                      <a:pt x="47" y="6"/>
                    </a:cubicBezTo>
                    <a:cubicBezTo>
                      <a:pt x="30" y="0"/>
                      <a:pt x="8" y="14"/>
                      <a:pt x="4" y="31"/>
                    </a:cubicBezTo>
                    <a:cubicBezTo>
                      <a:pt x="0" y="51"/>
                      <a:pt x="10" y="66"/>
                      <a:pt x="28" y="73"/>
                    </a:cubicBezTo>
                    <a:cubicBezTo>
                      <a:pt x="97" y="100"/>
                      <a:pt x="172" y="112"/>
                      <a:pt x="246" y="107"/>
                    </a:cubicBezTo>
                    <a:cubicBezTo>
                      <a:pt x="264" y="106"/>
                      <a:pt x="282" y="92"/>
                      <a:pt x="281" y="72"/>
                    </a:cubicBezTo>
                    <a:cubicBezTo>
                      <a:pt x="280" y="54"/>
                      <a:pt x="266" y="36"/>
                      <a:pt x="246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6"/>
              <p:cNvSpPr/>
              <p:nvPr/>
            </p:nvSpPr>
            <p:spPr>
              <a:xfrm>
                <a:off x="5465531" y="2951745"/>
                <a:ext cx="58092" cy="191368"/>
              </a:xfrm>
              <a:custGeom>
                <a:avLst/>
                <a:gdLst/>
                <a:ahLst/>
                <a:cxnLst/>
                <a:rect l="l" t="t" r="r" b="b"/>
                <a:pathLst>
                  <a:path w="74" h="248" extrusionOk="0">
                    <a:moveTo>
                      <a:pt x="69" y="35"/>
                    </a:moveTo>
                    <a:cubicBezTo>
                      <a:pt x="69" y="17"/>
                      <a:pt x="54" y="0"/>
                      <a:pt x="35" y="0"/>
                    </a:cubicBezTo>
                    <a:cubicBezTo>
                      <a:pt x="16" y="1"/>
                      <a:pt x="0" y="16"/>
                      <a:pt x="0" y="35"/>
                    </a:cubicBezTo>
                    <a:cubicBezTo>
                      <a:pt x="1" y="94"/>
                      <a:pt x="2" y="153"/>
                      <a:pt x="3" y="212"/>
                    </a:cubicBezTo>
                    <a:cubicBezTo>
                      <a:pt x="4" y="230"/>
                      <a:pt x="19" y="247"/>
                      <a:pt x="38" y="246"/>
                    </a:cubicBezTo>
                    <a:cubicBezTo>
                      <a:pt x="56" y="246"/>
                      <a:pt x="73" y="231"/>
                      <a:pt x="73" y="212"/>
                    </a:cubicBezTo>
                    <a:cubicBezTo>
                      <a:pt x="72" y="153"/>
                      <a:pt x="70" y="94"/>
                      <a:pt x="69" y="3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6"/>
              <p:cNvSpPr/>
              <p:nvPr/>
            </p:nvSpPr>
            <p:spPr>
              <a:xfrm>
                <a:off x="5892687" y="3013257"/>
                <a:ext cx="167444" cy="10593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7" extrusionOk="0">
                    <a:moveTo>
                      <a:pt x="197" y="70"/>
                    </a:moveTo>
                    <a:lnTo>
                      <a:pt x="55" y="6"/>
                    </a:lnTo>
                    <a:cubicBezTo>
                      <a:pt x="47" y="2"/>
                      <a:pt x="38" y="0"/>
                      <a:pt x="29" y="2"/>
                    </a:cubicBezTo>
                    <a:cubicBezTo>
                      <a:pt x="21" y="4"/>
                      <a:pt x="12" y="11"/>
                      <a:pt x="8" y="18"/>
                    </a:cubicBezTo>
                    <a:cubicBezTo>
                      <a:pt x="0" y="33"/>
                      <a:pt x="3" y="58"/>
                      <a:pt x="20" y="66"/>
                    </a:cubicBezTo>
                    <a:lnTo>
                      <a:pt x="162" y="130"/>
                    </a:lnTo>
                    <a:cubicBezTo>
                      <a:pt x="170" y="134"/>
                      <a:pt x="179" y="136"/>
                      <a:pt x="188" y="133"/>
                    </a:cubicBezTo>
                    <a:cubicBezTo>
                      <a:pt x="196" y="131"/>
                      <a:pt x="205" y="125"/>
                      <a:pt x="209" y="117"/>
                    </a:cubicBezTo>
                    <a:cubicBezTo>
                      <a:pt x="217" y="102"/>
                      <a:pt x="214" y="78"/>
                      <a:pt x="197" y="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6"/>
              <p:cNvSpPr/>
              <p:nvPr/>
            </p:nvSpPr>
            <p:spPr>
              <a:xfrm>
                <a:off x="6210493" y="2900487"/>
                <a:ext cx="177697" cy="8201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04" extrusionOk="0">
                    <a:moveTo>
                      <a:pt x="224" y="28"/>
                    </a:moveTo>
                    <a:cubicBezTo>
                      <a:pt x="218" y="9"/>
                      <a:pt x="200" y="0"/>
                      <a:pt x="181" y="4"/>
                    </a:cubicBezTo>
                    <a:lnTo>
                      <a:pt x="30" y="32"/>
                    </a:lnTo>
                    <a:cubicBezTo>
                      <a:pt x="12" y="36"/>
                      <a:pt x="0" y="58"/>
                      <a:pt x="6" y="75"/>
                    </a:cubicBezTo>
                    <a:cubicBezTo>
                      <a:pt x="12" y="94"/>
                      <a:pt x="29" y="103"/>
                      <a:pt x="48" y="99"/>
                    </a:cubicBezTo>
                    <a:lnTo>
                      <a:pt x="199" y="70"/>
                    </a:lnTo>
                    <a:cubicBezTo>
                      <a:pt x="217" y="67"/>
                      <a:pt x="229" y="45"/>
                      <a:pt x="224" y="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6"/>
              <p:cNvSpPr/>
              <p:nvPr/>
            </p:nvSpPr>
            <p:spPr>
              <a:xfrm>
                <a:off x="6613729" y="2794550"/>
                <a:ext cx="167444" cy="9226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0" extrusionOk="0">
                    <a:moveTo>
                      <a:pt x="185" y="47"/>
                    </a:moveTo>
                    <a:cubicBezTo>
                      <a:pt x="139" y="33"/>
                      <a:pt x="93" y="19"/>
                      <a:pt x="46" y="5"/>
                    </a:cubicBezTo>
                    <a:cubicBezTo>
                      <a:pt x="29" y="0"/>
                      <a:pt x="8" y="11"/>
                      <a:pt x="4" y="29"/>
                    </a:cubicBezTo>
                    <a:cubicBezTo>
                      <a:pt x="0" y="48"/>
                      <a:pt x="9" y="66"/>
                      <a:pt x="28" y="72"/>
                    </a:cubicBezTo>
                    <a:cubicBezTo>
                      <a:pt x="74" y="86"/>
                      <a:pt x="120" y="100"/>
                      <a:pt x="166" y="114"/>
                    </a:cubicBezTo>
                    <a:cubicBezTo>
                      <a:pt x="184" y="119"/>
                      <a:pt x="205" y="107"/>
                      <a:pt x="209" y="89"/>
                    </a:cubicBezTo>
                    <a:cubicBezTo>
                      <a:pt x="213" y="71"/>
                      <a:pt x="203" y="52"/>
                      <a:pt x="18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6"/>
              <p:cNvSpPr/>
              <p:nvPr/>
            </p:nvSpPr>
            <p:spPr>
              <a:xfrm>
                <a:off x="6579556" y="3030344"/>
                <a:ext cx="64927" cy="167445"/>
              </a:xfrm>
              <a:custGeom>
                <a:avLst/>
                <a:gdLst/>
                <a:ahLst/>
                <a:cxnLst/>
                <a:rect l="l" t="t" r="r" b="b"/>
                <a:pathLst>
                  <a:path w="83" h="214" extrusionOk="0">
                    <a:moveTo>
                      <a:pt x="71" y="36"/>
                    </a:moveTo>
                    <a:cubicBezTo>
                      <a:pt x="70" y="18"/>
                      <a:pt x="56" y="0"/>
                      <a:pt x="36" y="1"/>
                    </a:cubicBezTo>
                    <a:cubicBezTo>
                      <a:pt x="19" y="2"/>
                      <a:pt x="0" y="16"/>
                      <a:pt x="2" y="36"/>
                    </a:cubicBezTo>
                    <a:cubicBezTo>
                      <a:pt x="5" y="83"/>
                      <a:pt x="8" y="130"/>
                      <a:pt x="11" y="177"/>
                    </a:cubicBezTo>
                    <a:cubicBezTo>
                      <a:pt x="13" y="195"/>
                      <a:pt x="26" y="213"/>
                      <a:pt x="46" y="212"/>
                    </a:cubicBezTo>
                    <a:cubicBezTo>
                      <a:pt x="64" y="211"/>
                      <a:pt x="82" y="197"/>
                      <a:pt x="81" y="177"/>
                    </a:cubicBezTo>
                    <a:cubicBezTo>
                      <a:pt x="77" y="130"/>
                      <a:pt x="74" y="83"/>
                      <a:pt x="71" y="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6"/>
              <p:cNvSpPr/>
              <p:nvPr/>
            </p:nvSpPr>
            <p:spPr>
              <a:xfrm>
                <a:off x="6333514" y="3139697"/>
                <a:ext cx="68345" cy="153777"/>
              </a:xfrm>
              <a:custGeom>
                <a:avLst/>
                <a:gdLst/>
                <a:ahLst/>
                <a:cxnLst/>
                <a:rect l="l" t="t" r="r" b="b"/>
                <a:pathLst>
                  <a:path w="88" h="200" extrusionOk="0">
                    <a:moveTo>
                      <a:pt x="70" y="35"/>
                    </a:moveTo>
                    <a:cubicBezTo>
                      <a:pt x="69" y="26"/>
                      <a:pt x="67" y="18"/>
                      <a:pt x="60" y="11"/>
                    </a:cubicBezTo>
                    <a:cubicBezTo>
                      <a:pt x="54" y="5"/>
                      <a:pt x="44" y="0"/>
                      <a:pt x="36" y="1"/>
                    </a:cubicBezTo>
                    <a:cubicBezTo>
                      <a:pt x="27" y="1"/>
                      <a:pt x="17" y="4"/>
                      <a:pt x="11" y="11"/>
                    </a:cubicBezTo>
                    <a:cubicBezTo>
                      <a:pt x="5" y="17"/>
                      <a:pt x="0" y="26"/>
                      <a:pt x="1" y="35"/>
                    </a:cubicBezTo>
                    <a:cubicBezTo>
                      <a:pt x="6" y="78"/>
                      <a:pt x="12" y="121"/>
                      <a:pt x="17" y="164"/>
                    </a:cubicBezTo>
                    <a:cubicBezTo>
                      <a:pt x="18" y="173"/>
                      <a:pt x="20" y="181"/>
                      <a:pt x="27" y="188"/>
                    </a:cubicBezTo>
                    <a:cubicBezTo>
                      <a:pt x="33" y="194"/>
                      <a:pt x="43" y="199"/>
                      <a:pt x="52" y="198"/>
                    </a:cubicBezTo>
                    <a:cubicBezTo>
                      <a:pt x="61" y="198"/>
                      <a:pt x="70" y="195"/>
                      <a:pt x="76" y="188"/>
                    </a:cubicBezTo>
                    <a:cubicBezTo>
                      <a:pt x="82" y="182"/>
                      <a:pt x="87" y="173"/>
                      <a:pt x="86" y="164"/>
                    </a:cubicBezTo>
                    <a:cubicBezTo>
                      <a:pt x="81" y="121"/>
                      <a:pt x="76" y="78"/>
                      <a:pt x="70" y="3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6"/>
              <p:cNvSpPr/>
              <p:nvPr/>
            </p:nvSpPr>
            <p:spPr>
              <a:xfrm>
                <a:off x="6213909" y="3419914"/>
                <a:ext cx="164028" cy="9226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21" extrusionOk="0">
                    <a:moveTo>
                      <a:pt x="182" y="48"/>
                    </a:moveTo>
                    <a:cubicBezTo>
                      <a:pt x="137" y="34"/>
                      <a:pt x="92" y="20"/>
                      <a:pt x="47" y="6"/>
                    </a:cubicBezTo>
                    <a:cubicBezTo>
                      <a:pt x="29" y="0"/>
                      <a:pt x="8" y="12"/>
                      <a:pt x="4" y="30"/>
                    </a:cubicBezTo>
                    <a:cubicBezTo>
                      <a:pt x="0" y="49"/>
                      <a:pt x="10" y="67"/>
                      <a:pt x="28" y="73"/>
                    </a:cubicBezTo>
                    <a:cubicBezTo>
                      <a:pt x="73" y="86"/>
                      <a:pt x="118" y="100"/>
                      <a:pt x="163" y="114"/>
                    </a:cubicBezTo>
                    <a:cubicBezTo>
                      <a:pt x="180" y="120"/>
                      <a:pt x="202" y="108"/>
                      <a:pt x="206" y="90"/>
                    </a:cubicBezTo>
                    <a:cubicBezTo>
                      <a:pt x="210" y="71"/>
                      <a:pt x="200" y="53"/>
                      <a:pt x="182" y="4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6"/>
              <p:cNvSpPr/>
              <p:nvPr/>
            </p:nvSpPr>
            <p:spPr>
              <a:xfrm>
                <a:off x="6606894" y="3279805"/>
                <a:ext cx="198200" cy="143526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87" extrusionOk="0">
                    <a:moveTo>
                      <a:pt x="246" y="23"/>
                    </a:moveTo>
                    <a:cubicBezTo>
                      <a:pt x="236" y="7"/>
                      <a:pt x="215" y="0"/>
                      <a:pt x="199" y="10"/>
                    </a:cubicBezTo>
                    <a:cubicBezTo>
                      <a:pt x="140" y="46"/>
                      <a:pt x="81" y="81"/>
                      <a:pt x="22" y="116"/>
                    </a:cubicBezTo>
                    <a:cubicBezTo>
                      <a:pt x="7" y="126"/>
                      <a:pt x="0" y="148"/>
                      <a:pt x="10" y="164"/>
                    </a:cubicBezTo>
                    <a:cubicBezTo>
                      <a:pt x="20" y="179"/>
                      <a:pt x="41" y="186"/>
                      <a:pt x="57" y="176"/>
                    </a:cubicBezTo>
                    <a:cubicBezTo>
                      <a:pt x="116" y="141"/>
                      <a:pt x="175" y="105"/>
                      <a:pt x="234" y="70"/>
                    </a:cubicBezTo>
                    <a:cubicBezTo>
                      <a:pt x="249" y="61"/>
                      <a:pt x="256" y="39"/>
                      <a:pt x="246" y="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6"/>
              <p:cNvSpPr/>
              <p:nvPr/>
            </p:nvSpPr>
            <p:spPr>
              <a:xfrm>
                <a:off x="6866606" y="3033760"/>
                <a:ext cx="92265" cy="140108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79" extrusionOk="0">
                    <a:moveTo>
                      <a:pt x="112" y="125"/>
                    </a:moveTo>
                    <a:lnTo>
                      <a:pt x="65" y="19"/>
                    </a:lnTo>
                    <a:cubicBezTo>
                      <a:pt x="62" y="11"/>
                      <a:pt x="52" y="5"/>
                      <a:pt x="44" y="3"/>
                    </a:cubicBezTo>
                    <a:cubicBezTo>
                      <a:pt x="36" y="0"/>
                      <a:pt x="25" y="1"/>
                      <a:pt x="18" y="6"/>
                    </a:cubicBezTo>
                    <a:cubicBezTo>
                      <a:pt x="10" y="11"/>
                      <a:pt x="4" y="18"/>
                      <a:pt x="2" y="27"/>
                    </a:cubicBezTo>
                    <a:cubicBezTo>
                      <a:pt x="0" y="36"/>
                      <a:pt x="1" y="45"/>
                      <a:pt x="5" y="54"/>
                    </a:cubicBezTo>
                    <a:cubicBezTo>
                      <a:pt x="21" y="89"/>
                      <a:pt x="37" y="125"/>
                      <a:pt x="52" y="160"/>
                    </a:cubicBezTo>
                    <a:cubicBezTo>
                      <a:pt x="56" y="167"/>
                      <a:pt x="66" y="174"/>
                      <a:pt x="73" y="176"/>
                    </a:cubicBezTo>
                    <a:cubicBezTo>
                      <a:pt x="81" y="178"/>
                      <a:pt x="92" y="177"/>
                      <a:pt x="100" y="172"/>
                    </a:cubicBezTo>
                    <a:cubicBezTo>
                      <a:pt x="107" y="168"/>
                      <a:pt x="114" y="161"/>
                      <a:pt x="116" y="152"/>
                    </a:cubicBezTo>
                    <a:cubicBezTo>
                      <a:pt x="118" y="142"/>
                      <a:pt x="116" y="134"/>
                      <a:pt x="112" y="12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6"/>
              <p:cNvSpPr/>
              <p:nvPr/>
            </p:nvSpPr>
            <p:spPr>
              <a:xfrm>
                <a:off x="6897360" y="2777465"/>
                <a:ext cx="123021" cy="136692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78" extrusionOk="0">
                    <a:moveTo>
                      <a:pt x="145" y="124"/>
                    </a:moveTo>
                    <a:cubicBezTo>
                      <a:pt x="121" y="88"/>
                      <a:pt x="96" y="53"/>
                      <a:pt x="71" y="18"/>
                    </a:cubicBezTo>
                    <a:cubicBezTo>
                      <a:pt x="66" y="10"/>
                      <a:pt x="60" y="4"/>
                      <a:pt x="51" y="2"/>
                    </a:cubicBezTo>
                    <a:cubicBezTo>
                      <a:pt x="42" y="0"/>
                      <a:pt x="31" y="1"/>
                      <a:pt x="24" y="5"/>
                    </a:cubicBezTo>
                    <a:cubicBezTo>
                      <a:pt x="9" y="15"/>
                      <a:pt x="0" y="37"/>
                      <a:pt x="11" y="53"/>
                    </a:cubicBezTo>
                    <a:cubicBezTo>
                      <a:pt x="36" y="88"/>
                      <a:pt x="61" y="123"/>
                      <a:pt x="85" y="159"/>
                    </a:cubicBezTo>
                    <a:cubicBezTo>
                      <a:pt x="91" y="166"/>
                      <a:pt x="97" y="172"/>
                      <a:pt x="106" y="175"/>
                    </a:cubicBezTo>
                    <a:cubicBezTo>
                      <a:pt x="114" y="177"/>
                      <a:pt x="125" y="176"/>
                      <a:pt x="133" y="171"/>
                    </a:cubicBezTo>
                    <a:cubicBezTo>
                      <a:pt x="148" y="162"/>
                      <a:pt x="156" y="140"/>
                      <a:pt x="145" y="1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6"/>
              <p:cNvSpPr/>
              <p:nvPr/>
            </p:nvSpPr>
            <p:spPr>
              <a:xfrm>
                <a:off x="6846102" y="2439153"/>
                <a:ext cx="78596" cy="143526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85" extrusionOk="0">
                    <a:moveTo>
                      <a:pt x="72" y="4"/>
                    </a:moveTo>
                    <a:cubicBezTo>
                      <a:pt x="54" y="0"/>
                      <a:pt x="34" y="10"/>
                      <a:pt x="29" y="28"/>
                    </a:cubicBezTo>
                    <a:cubicBezTo>
                      <a:pt x="21" y="65"/>
                      <a:pt x="12" y="101"/>
                      <a:pt x="4" y="138"/>
                    </a:cubicBezTo>
                    <a:cubicBezTo>
                      <a:pt x="0" y="155"/>
                      <a:pt x="9" y="176"/>
                      <a:pt x="28" y="180"/>
                    </a:cubicBezTo>
                    <a:cubicBezTo>
                      <a:pt x="46" y="184"/>
                      <a:pt x="66" y="175"/>
                      <a:pt x="71" y="156"/>
                    </a:cubicBezTo>
                    <a:cubicBezTo>
                      <a:pt x="79" y="120"/>
                      <a:pt x="88" y="83"/>
                      <a:pt x="96" y="47"/>
                    </a:cubicBezTo>
                    <a:cubicBezTo>
                      <a:pt x="100" y="29"/>
                      <a:pt x="91" y="8"/>
                      <a:pt x="72" y="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6"/>
              <p:cNvSpPr/>
              <p:nvPr/>
            </p:nvSpPr>
            <p:spPr>
              <a:xfrm>
                <a:off x="6692325" y="2217030"/>
                <a:ext cx="129856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30" extrusionOk="0">
                    <a:moveTo>
                      <a:pt x="146" y="60"/>
                    </a:moveTo>
                    <a:cubicBezTo>
                      <a:pt x="116" y="43"/>
                      <a:pt x="86" y="26"/>
                      <a:pt x="56" y="9"/>
                    </a:cubicBezTo>
                    <a:cubicBezTo>
                      <a:pt x="40" y="0"/>
                      <a:pt x="17" y="4"/>
                      <a:pt x="8" y="21"/>
                    </a:cubicBezTo>
                    <a:cubicBezTo>
                      <a:pt x="0" y="38"/>
                      <a:pt x="4" y="59"/>
                      <a:pt x="21" y="69"/>
                    </a:cubicBezTo>
                    <a:cubicBezTo>
                      <a:pt x="51" y="86"/>
                      <a:pt x="81" y="103"/>
                      <a:pt x="111" y="120"/>
                    </a:cubicBezTo>
                    <a:cubicBezTo>
                      <a:pt x="127" y="129"/>
                      <a:pt x="149" y="124"/>
                      <a:pt x="158" y="107"/>
                    </a:cubicBezTo>
                    <a:cubicBezTo>
                      <a:pt x="167" y="91"/>
                      <a:pt x="163" y="70"/>
                      <a:pt x="146" y="6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6"/>
              <p:cNvSpPr/>
              <p:nvPr/>
            </p:nvSpPr>
            <p:spPr>
              <a:xfrm>
                <a:off x="6593225" y="1953898"/>
                <a:ext cx="99099" cy="160612"/>
              </a:xfrm>
              <a:custGeom>
                <a:avLst/>
                <a:gdLst/>
                <a:ahLst/>
                <a:cxnLst/>
                <a:rect l="l" t="t" r="r" b="b"/>
                <a:pathLst>
                  <a:path w="130" h="208" extrusionOk="0">
                    <a:moveTo>
                      <a:pt x="98" y="5"/>
                    </a:moveTo>
                    <a:cubicBezTo>
                      <a:pt x="78" y="0"/>
                      <a:pt x="62" y="11"/>
                      <a:pt x="55" y="29"/>
                    </a:cubicBezTo>
                    <a:cubicBezTo>
                      <a:pt x="39" y="73"/>
                      <a:pt x="23" y="116"/>
                      <a:pt x="6" y="160"/>
                    </a:cubicBezTo>
                    <a:cubicBezTo>
                      <a:pt x="0" y="177"/>
                      <a:pt x="13" y="199"/>
                      <a:pt x="30" y="203"/>
                    </a:cubicBezTo>
                    <a:cubicBezTo>
                      <a:pt x="50" y="207"/>
                      <a:pt x="66" y="197"/>
                      <a:pt x="73" y="179"/>
                    </a:cubicBezTo>
                    <a:cubicBezTo>
                      <a:pt x="89" y="135"/>
                      <a:pt x="106" y="91"/>
                      <a:pt x="122" y="47"/>
                    </a:cubicBezTo>
                    <a:cubicBezTo>
                      <a:pt x="129" y="30"/>
                      <a:pt x="115" y="8"/>
                      <a:pt x="98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6"/>
              <p:cNvSpPr/>
              <p:nvPr/>
            </p:nvSpPr>
            <p:spPr>
              <a:xfrm>
                <a:off x="6395024" y="1953898"/>
                <a:ext cx="126438" cy="16744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14" extrusionOk="0">
                    <a:moveTo>
                      <a:pt x="154" y="155"/>
                    </a:moveTo>
                    <a:cubicBezTo>
                      <a:pt x="126" y="111"/>
                      <a:pt x="98" y="67"/>
                      <a:pt x="70" y="23"/>
                    </a:cubicBezTo>
                    <a:cubicBezTo>
                      <a:pt x="61" y="8"/>
                      <a:pt x="39" y="0"/>
                      <a:pt x="23" y="11"/>
                    </a:cubicBezTo>
                    <a:cubicBezTo>
                      <a:pt x="8" y="21"/>
                      <a:pt x="0" y="42"/>
                      <a:pt x="10" y="58"/>
                    </a:cubicBezTo>
                    <a:cubicBezTo>
                      <a:pt x="38" y="102"/>
                      <a:pt x="66" y="146"/>
                      <a:pt x="94" y="190"/>
                    </a:cubicBezTo>
                    <a:cubicBezTo>
                      <a:pt x="104" y="205"/>
                      <a:pt x="125" y="213"/>
                      <a:pt x="141" y="202"/>
                    </a:cubicBezTo>
                    <a:cubicBezTo>
                      <a:pt x="157" y="193"/>
                      <a:pt x="164" y="171"/>
                      <a:pt x="154" y="1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46"/>
              <p:cNvSpPr/>
              <p:nvPr/>
            </p:nvSpPr>
            <p:spPr>
              <a:xfrm>
                <a:off x="5984954" y="3563440"/>
                <a:ext cx="102517" cy="17086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22" extrusionOk="0">
                    <a:moveTo>
                      <a:pt x="124" y="21"/>
                    </a:moveTo>
                    <a:cubicBezTo>
                      <a:pt x="120" y="13"/>
                      <a:pt x="112" y="6"/>
                      <a:pt x="104" y="5"/>
                    </a:cubicBezTo>
                    <a:cubicBezTo>
                      <a:pt x="84" y="0"/>
                      <a:pt x="68" y="11"/>
                      <a:pt x="61" y="29"/>
                    </a:cubicBezTo>
                    <a:cubicBezTo>
                      <a:pt x="42" y="77"/>
                      <a:pt x="22" y="125"/>
                      <a:pt x="3" y="173"/>
                    </a:cubicBezTo>
                    <a:cubicBezTo>
                      <a:pt x="0" y="181"/>
                      <a:pt x="2" y="193"/>
                      <a:pt x="6" y="200"/>
                    </a:cubicBezTo>
                    <a:cubicBezTo>
                      <a:pt x="11" y="207"/>
                      <a:pt x="19" y="214"/>
                      <a:pt x="27" y="216"/>
                    </a:cubicBezTo>
                    <a:cubicBezTo>
                      <a:pt x="47" y="221"/>
                      <a:pt x="63" y="210"/>
                      <a:pt x="70" y="192"/>
                    </a:cubicBezTo>
                    <a:cubicBezTo>
                      <a:pt x="89" y="144"/>
                      <a:pt x="108" y="95"/>
                      <a:pt x="128" y="47"/>
                    </a:cubicBezTo>
                    <a:cubicBezTo>
                      <a:pt x="131" y="39"/>
                      <a:pt x="128" y="27"/>
                      <a:pt x="124" y="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46"/>
              <p:cNvSpPr/>
              <p:nvPr/>
            </p:nvSpPr>
            <p:spPr>
              <a:xfrm>
                <a:off x="5882436" y="3823154"/>
                <a:ext cx="143525" cy="15719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4" extrusionOk="0">
                    <a:moveTo>
                      <a:pt x="173" y="151"/>
                    </a:moveTo>
                    <a:cubicBezTo>
                      <a:pt x="139" y="106"/>
                      <a:pt x="105" y="62"/>
                      <a:pt x="71" y="18"/>
                    </a:cubicBezTo>
                    <a:cubicBezTo>
                      <a:pt x="66" y="10"/>
                      <a:pt x="60" y="4"/>
                      <a:pt x="51" y="2"/>
                    </a:cubicBezTo>
                    <a:cubicBezTo>
                      <a:pt x="42" y="0"/>
                      <a:pt x="31" y="1"/>
                      <a:pt x="24" y="5"/>
                    </a:cubicBezTo>
                    <a:cubicBezTo>
                      <a:pt x="10" y="14"/>
                      <a:pt x="0" y="37"/>
                      <a:pt x="11" y="53"/>
                    </a:cubicBezTo>
                    <a:cubicBezTo>
                      <a:pt x="45" y="97"/>
                      <a:pt x="79" y="141"/>
                      <a:pt x="113" y="185"/>
                    </a:cubicBezTo>
                    <a:cubicBezTo>
                      <a:pt x="119" y="192"/>
                      <a:pt x="124" y="198"/>
                      <a:pt x="134" y="200"/>
                    </a:cubicBezTo>
                    <a:cubicBezTo>
                      <a:pt x="142" y="203"/>
                      <a:pt x="153" y="202"/>
                      <a:pt x="160" y="197"/>
                    </a:cubicBezTo>
                    <a:cubicBezTo>
                      <a:pt x="174" y="188"/>
                      <a:pt x="184" y="166"/>
                      <a:pt x="173" y="1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46"/>
              <p:cNvSpPr/>
              <p:nvPr/>
            </p:nvSpPr>
            <p:spPr>
              <a:xfrm>
                <a:off x="6166067" y="3758224"/>
                <a:ext cx="126438" cy="10251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32" extrusionOk="0">
                    <a:moveTo>
                      <a:pt x="156" y="17"/>
                    </a:moveTo>
                    <a:cubicBezTo>
                      <a:pt x="151" y="10"/>
                      <a:pt x="144" y="4"/>
                      <a:pt x="135" y="2"/>
                    </a:cubicBezTo>
                    <a:cubicBezTo>
                      <a:pt x="126" y="0"/>
                      <a:pt x="116" y="0"/>
                      <a:pt x="108" y="5"/>
                    </a:cubicBezTo>
                    <a:cubicBezTo>
                      <a:pt x="78" y="25"/>
                      <a:pt x="48" y="46"/>
                      <a:pt x="18" y="66"/>
                    </a:cubicBezTo>
                    <a:cubicBezTo>
                      <a:pt x="11" y="71"/>
                      <a:pt x="5" y="78"/>
                      <a:pt x="2" y="87"/>
                    </a:cubicBezTo>
                    <a:cubicBezTo>
                      <a:pt x="0" y="95"/>
                      <a:pt x="1" y="106"/>
                      <a:pt x="6" y="114"/>
                    </a:cubicBezTo>
                    <a:cubicBezTo>
                      <a:pt x="11" y="121"/>
                      <a:pt x="18" y="127"/>
                      <a:pt x="27" y="129"/>
                    </a:cubicBezTo>
                    <a:cubicBezTo>
                      <a:pt x="35" y="131"/>
                      <a:pt x="46" y="131"/>
                      <a:pt x="53" y="126"/>
                    </a:cubicBezTo>
                    <a:cubicBezTo>
                      <a:pt x="83" y="106"/>
                      <a:pt x="113" y="85"/>
                      <a:pt x="143" y="65"/>
                    </a:cubicBezTo>
                    <a:cubicBezTo>
                      <a:pt x="151" y="60"/>
                      <a:pt x="157" y="53"/>
                      <a:pt x="159" y="44"/>
                    </a:cubicBezTo>
                    <a:cubicBezTo>
                      <a:pt x="161" y="36"/>
                      <a:pt x="160" y="25"/>
                      <a:pt x="156" y="1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46"/>
              <p:cNvSpPr/>
              <p:nvPr/>
            </p:nvSpPr>
            <p:spPr>
              <a:xfrm>
                <a:off x="6439448" y="3638621"/>
                <a:ext cx="150360" cy="112769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44" extrusionOk="0">
                    <a:moveTo>
                      <a:pt x="172" y="74"/>
                    </a:moveTo>
                    <a:cubicBezTo>
                      <a:pt x="133" y="52"/>
                      <a:pt x="95" y="31"/>
                      <a:pt x="56" y="9"/>
                    </a:cubicBezTo>
                    <a:cubicBezTo>
                      <a:pt x="41" y="0"/>
                      <a:pt x="18" y="5"/>
                      <a:pt x="9" y="22"/>
                    </a:cubicBezTo>
                    <a:cubicBezTo>
                      <a:pt x="0" y="38"/>
                      <a:pt x="5" y="60"/>
                      <a:pt x="21" y="69"/>
                    </a:cubicBezTo>
                    <a:cubicBezTo>
                      <a:pt x="60" y="91"/>
                      <a:pt x="98" y="112"/>
                      <a:pt x="137" y="134"/>
                    </a:cubicBezTo>
                    <a:cubicBezTo>
                      <a:pt x="153" y="143"/>
                      <a:pt x="175" y="138"/>
                      <a:pt x="184" y="121"/>
                    </a:cubicBezTo>
                    <a:cubicBezTo>
                      <a:pt x="193" y="105"/>
                      <a:pt x="189" y="84"/>
                      <a:pt x="172" y="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46"/>
              <p:cNvSpPr/>
              <p:nvPr/>
            </p:nvSpPr>
            <p:spPr>
              <a:xfrm>
                <a:off x="6688909" y="3577109"/>
                <a:ext cx="133272" cy="157195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01" extrusionOk="0">
                    <a:moveTo>
                      <a:pt x="161" y="146"/>
                    </a:moveTo>
                    <a:cubicBezTo>
                      <a:pt x="131" y="104"/>
                      <a:pt x="101" y="61"/>
                      <a:pt x="71" y="18"/>
                    </a:cubicBezTo>
                    <a:cubicBezTo>
                      <a:pt x="66" y="10"/>
                      <a:pt x="59" y="4"/>
                      <a:pt x="50" y="2"/>
                    </a:cubicBezTo>
                    <a:cubicBezTo>
                      <a:pt x="42" y="0"/>
                      <a:pt x="31" y="1"/>
                      <a:pt x="23" y="5"/>
                    </a:cubicBezTo>
                    <a:cubicBezTo>
                      <a:pt x="9" y="15"/>
                      <a:pt x="0" y="37"/>
                      <a:pt x="11" y="53"/>
                    </a:cubicBezTo>
                    <a:cubicBezTo>
                      <a:pt x="41" y="96"/>
                      <a:pt x="71" y="139"/>
                      <a:pt x="101" y="181"/>
                    </a:cubicBezTo>
                    <a:cubicBezTo>
                      <a:pt x="106" y="189"/>
                      <a:pt x="112" y="195"/>
                      <a:pt x="121" y="197"/>
                    </a:cubicBezTo>
                    <a:cubicBezTo>
                      <a:pt x="130" y="200"/>
                      <a:pt x="141" y="199"/>
                      <a:pt x="148" y="194"/>
                    </a:cubicBezTo>
                    <a:cubicBezTo>
                      <a:pt x="163" y="184"/>
                      <a:pt x="172" y="162"/>
                      <a:pt x="161" y="14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46"/>
              <p:cNvSpPr/>
              <p:nvPr/>
            </p:nvSpPr>
            <p:spPr>
              <a:xfrm>
                <a:off x="7133152" y="3129444"/>
                <a:ext cx="150360" cy="12302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58" extrusionOk="0">
                    <a:moveTo>
                      <a:pt x="169" y="87"/>
                    </a:moveTo>
                    <a:cubicBezTo>
                      <a:pt x="132" y="61"/>
                      <a:pt x="95" y="36"/>
                      <a:pt x="57" y="10"/>
                    </a:cubicBezTo>
                    <a:cubicBezTo>
                      <a:pt x="42" y="0"/>
                      <a:pt x="18" y="7"/>
                      <a:pt x="10" y="22"/>
                    </a:cubicBezTo>
                    <a:cubicBezTo>
                      <a:pt x="0" y="40"/>
                      <a:pt x="6" y="59"/>
                      <a:pt x="22" y="70"/>
                    </a:cubicBezTo>
                    <a:cubicBezTo>
                      <a:pt x="60" y="96"/>
                      <a:pt x="97" y="121"/>
                      <a:pt x="134" y="147"/>
                    </a:cubicBezTo>
                    <a:cubicBezTo>
                      <a:pt x="149" y="157"/>
                      <a:pt x="174" y="150"/>
                      <a:pt x="182" y="135"/>
                    </a:cubicBezTo>
                    <a:cubicBezTo>
                      <a:pt x="191" y="117"/>
                      <a:pt x="185" y="98"/>
                      <a:pt x="169" y="8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46"/>
              <p:cNvSpPr/>
              <p:nvPr/>
            </p:nvSpPr>
            <p:spPr>
              <a:xfrm>
                <a:off x="7095561" y="3303727"/>
                <a:ext cx="68345" cy="201619"/>
              </a:xfrm>
              <a:custGeom>
                <a:avLst/>
                <a:gdLst/>
                <a:ahLst/>
                <a:cxnLst/>
                <a:rect l="l" t="t" r="r" b="b"/>
                <a:pathLst>
                  <a:path w="88" h="261" extrusionOk="0">
                    <a:moveTo>
                      <a:pt x="51" y="0"/>
                    </a:moveTo>
                    <a:cubicBezTo>
                      <a:pt x="31" y="1"/>
                      <a:pt x="17" y="16"/>
                      <a:pt x="16" y="35"/>
                    </a:cubicBezTo>
                    <a:cubicBezTo>
                      <a:pt x="11" y="98"/>
                      <a:pt x="6" y="161"/>
                      <a:pt x="1" y="225"/>
                    </a:cubicBezTo>
                    <a:cubicBezTo>
                      <a:pt x="0" y="243"/>
                      <a:pt x="18" y="260"/>
                      <a:pt x="36" y="259"/>
                    </a:cubicBezTo>
                    <a:cubicBezTo>
                      <a:pt x="56" y="258"/>
                      <a:pt x="69" y="244"/>
                      <a:pt x="71" y="225"/>
                    </a:cubicBezTo>
                    <a:cubicBezTo>
                      <a:pt x="75" y="161"/>
                      <a:pt x="80" y="98"/>
                      <a:pt x="85" y="35"/>
                    </a:cubicBezTo>
                    <a:cubicBezTo>
                      <a:pt x="87" y="17"/>
                      <a:pt x="68" y="0"/>
                      <a:pt x="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46"/>
              <p:cNvSpPr/>
              <p:nvPr/>
            </p:nvSpPr>
            <p:spPr>
              <a:xfrm>
                <a:off x="6907613" y="3478007"/>
                <a:ext cx="85430" cy="18111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33" extrusionOk="0">
                    <a:moveTo>
                      <a:pt x="106" y="184"/>
                    </a:moveTo>
                    <a:cubicBezTo>
                      <a:pt x="94" y="133"/>
                      <a:pt x="82" y="81"/>
                      <a:pt x="71" y="30"/>
                    </a:cubicBezTo>
                    <a:cubicBezTo>
                      <a:pt x="67" y="12"/>
                      <a:pt x="45" y="0"/>
                      <a:pt x="28" y="6"/>
                    </a:cubicBezTo>
                    <a:cubicBezTo>
                      <a:pt x="9" y="12"/>
                      <a:pt x="0" y="29"/>
                      <a:pt x="4" y="48"/>
                    </a:cubicBezTo>
                    <a:cubicBezTo>
                      <a:pt x="15" y="100"/>
                      <a:pt x="27" y="151"/>
                      <a:pt x="39" y="203"/>
                    </a:cubicBezTo>
                    <a:cubicBezTo>
                      <a:pt x="43" y="220"/>
                      <a:pt x="64" y="232"/>
                      <a:pt x="81" y="227"/>
                    </a:cubicBezTo>
                    <a:cubicBezTo>
                      <a:pt x="100" y="221"/>
                      <a:pt x="110" y="203"/>
                      <a:pt x="106" y="18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46"/>
              <p:cNvSpPr/>
              <p:nvPr/>
            </p:nvSpPr>
            <p:spPr>
              <a:xfrm>
                <a:off x="7105814" y="3669375"/>
                <a:ext cx="174279" cy="8201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4" extrusionOk="0">
                    <a:moveTo>
                      <a:pt x="197" y="33"/>
                    </a:moveTo>
                    <a:cubicBezTo>
                      <a:pt x="147" y="23"/>
                      <a:pt x="97" y="13"/>
                      <a:pt x="46" y="3"/>
                    </a:cubicBezTo>
                    <a:cubicBezTo>
                      <a:pt x="29" y="0"/>
                      <a:pt x="8" y="8"/>
                      <a:pt x="4" y="27"/>
                    </a:cubicBezTo>
                    <a:cubicBezTo>
                      <a:pt x="0" y="44"/>
                      <a:pt x="9" y="66"/>
                      <a:pt x="28" y="70"/>
                    </a:cubicBezTo>
                    <a:cubicBezTo>
                      <a:pt x="78" y="80"/>
                      <a:pt x="128" y="90"/>
                      <a:pt x="179" y="99"/>
                    </a:cubicBezTo>
                    <a:cubicBezTo>
                      <a:pt x="197" y="103"/>
                      <a:pt x="217" y="94"/>
                      <a:pt x="221" y="75"/>
                    </a:cubicBezTo>
                    <a:cubicBezTo>
                      <a:pt x="225" y="58"/>
                      <a:pt x="216" y="36"/>
                      <a:pt x="197" y="3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46"/>
              <p:cNvSpPr/>
              <p:nvPr/>
            </p:nvSpPr>
            <p:spPr>
              <a:xfrm>
                <a:off x="7266424" y="3505345"/>
                <a:ext cx="184532" cy="12302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57" extrusionOk="0">
                    <a:moveTo>
                      <a:pt x="217" y="89"/>
                    </a:moveTo>
                    <a:cubicBezTo>
                      <a:pt x="163" y="62"/>
                      <a:pt x="110" y="35"/>
                      <a:pt x="56" y="8"/>
                    </a:cubicBezTo>
                    <a:cubicBezTo>
                      <a:pt x="40" y="0"/>
                      <a:pt x="18" y="3"/>
                      <a:pt x="9" y="21"/>
                    </a:cubicBezTo>
                    <a:cubicBezTo>
                      <a:pt x="0" y="36"/>
                      <a:pt x="4" y="60"/>
                      <a:pt x="21" y="68"/>
                    </a:cubicBezTo>
                    <a:cubicBezTo>
                      <a:pt x="75" y="95"/>
                      <a:pt x="128" y="122"/>
                      <a:pt x="182" y="148"/>
                    </a:cubicBezTo>
                    <a:cubicBezTo>
                      <a:pt x="198" y="156"/>
                      <a:pt x="220" y="153"/>
                      <a:pt x="229" y="136"/>
                    </a:cubicBezTo>
                    <a:cubicBezTo>
                      <a:pt x="238" y="120"/>
                      <a:pt x="234" y="97"/>
                      <a:pt x="217" y="8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46"/>
              <p:cNvSpPr/>
              <p:nvPr/>
            </p:nvSpPr>
            <p:spPr>
              <a:xfrm>
                <a:off x="7375776" y="3765059"/>
                <a:ext cx="95683" cy="16403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2" extrusionOk="0">
                    <a:moveTo>
                      <a:pt x="94" y="5"/>
                    </a:moveTo>
                    <a:cubicBezTo>
                      <a:pt x="74" y="0"/>
                      <a:pt x="57" y="10"/>
                      <a:pt x="51" y="29"/>
                    </a:cubicBezTo>
                    <a:cubicBezTo>
                      <a:pt x="36" y="74"/>
                      <a:pt x="21" y="119"/>
                      <a:pt x="6" y="164"/>
                    </a:cubicBezTo>
                    <a:cubicBezTo>
                      <a:pt x="0" y="181"/>
                      <a:pt x="12" y="202"/>
                      <a:pt x="30" y="206"/>
                    </a:cubicBezTo>
                    <a:cubicBezTo>
                      <a:pt x="49" y="211"/>
                      <a:pt x="66" y="201"/>
                      <a:pt x="73" y="182"/>
                    </a:cubicBezTo>
                    <a:cubicBezTo>
                      <a:pt x="88" y="137"/>
                      <a:pt x="103" y="92"/>
                      <a:pt x="118" y="47"/>
                    </a:cubicBezTo>
                    <a:cubicBezTo>
                      <a:pt x="124" y="30"/>
                      <a:pt x="111" y="9"/>
                      <a:pt x="94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46"/>
              <p:cNvSpPr/>
              <p:nvPr/>
            </p:nvSpPr>
            <p:spPr>
              <a:xfrm>
                <a:off x="7051138" y="3843658"/>
                <a:ext cx="95683" cy="15036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93" extrusionOk="0">
                    <a:moveTo>
                      <a:pt x="115" y="18"/>
                    </a:moveTo>
                    <a:cubicBezTo>
                      <a:pt x="111" y="11"/>
                      <a:pt x="103" y="4"/>
                      <a:pt x="94" y="2"/>
                    </a:cubicBezTo>
                    <a:cubicBezTo>
                      <a:pt x="85" y="0"/>
                      <a:pt x="75" y="0"/>
                      <a:pt x="68" y="6"/>
                    </a:cubicBezTo>
                    <a:cubicBezTo>
                      <a:pt x="60" y="11"/>
                      <a:pt x="55" y="17"/>
                      <a:pt x="52" y="26"/>
                    </a:cubicBezTo>
                    <a:cubicBezTo>
                      <a:pt x="36" y="67"/>
                      <a:pt x="20" y="108"/>
                      <a:pt x="3" y="148"/>
                    </a:cubicBezTo>
                    <a:cubicBezTo>
                      <a:pt x="0" y="155"/>
                      <a:pt x="3" y="167"/>
                      <a:pt x="7" y="174"/>
                    </a:cubicBezTo>
                    <a:cubicBezTo>
                      <a:pt x="11" y="181"/>
                      <a:pt x="19" y="188"/>
                      <a:pt x="28" y="190"/>
                    </a:cubicBezTo>
                    <a:cubicBezTo>
                      <a:pt x="37" y="192"/>
                      <a:pt x="47" y="192"/>
                      <a:pt x="54" y="186"/>
                    </a:cubicBezTo>
                    <a:cubicBezTo>
                      <a:pt x="62" y="181"/>
                      <a:pt x="67" y="175"/>
                      <a:pt x="70" y="166"/>
                    </a:cubicBezTo>
                    <a:cubicBezTo>
                      <a:pt x="86" y="126"/>
                      <a:pt x="102" y="85"/>
                      <a:pt x="119" y="45"/>
                    </a:cubicBezTo>
                    <a:cubicBezTo>
                      <a:pt x="122" y="37"/>
                      <a:pt x="119" y="25"/>
                      <a:pt x="115" y="1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46"/>
              <p:cNvSpPr/>
              <p:nvPr/>
            </p:nvSpPr>
            <p:spPr>
              <a:xfrm>
                <a:off x="6784592" y="3857327"/>
                <a:ext cx="153775" cy="119604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54" extrusionOk="0">
                    <a:moveTo>
                      <a:pt x="175" y="84"/>
                    </a:moveTo>
                    <a:lnTo>
                      <a:pt x="57" y="10"/>
                    </a:lnTo>
                    <a:cubicBezTo>
                      <a:pt x="41" y="0"/>
                      <a:pt x="18" y="6"/>
                      <a:pt x="9" y="22"/>
                    </a:cubicBezTo>
                    <a:cubicBezTo>
                      <a:pt x="0" y="39"/>
                      <a:pt x="5" y="59"/>
                      <a:pt x="22" y="70"/>
                    </a:cubicBezTo>
                    <a:cubicBezTo>
                      <a:pt x="61" y="95"/>
                      <a:pt x="101" y="119"/>
                      <a:pt x="140" y="143"/>
                    </a:cubicBezTo>
                    <a:cubicBezTo>
                      <a:pt x="156" y="153"/>
                      <a:pt x="179" y="147"/>
                      <a:pt x="188" y="132"/>
                    </a:cubicBezTo>
                    <a:cubicBezTo>
                      <a:pt x="197" y="115"/>
                      <a:pt x="192" y="95"/>
                      <a:pt x="175" y="8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46"/>
              <p:cNvSpPr/>
              <p:nvPr/>
            </p:nvSpPr>
            <p:spPr>
              <a:xfrm>
                <a:off x="6572722" y="3853908"/>
                <a:ext cx="75180" cy="136691"/>
              </a:xfrm>
              <a:custGeom>
                <a:avLst/>
                <a:gdLst/>
                <a:ahLst/>
                <a:cxnLst/>
                <a:rect l="l" t="t" r="r" b="b"/>
                <a:pathLst>
                  <a:path w="99" h="177" extrusionOk="0">
                    <a:moveTo>
                      <a:pt x="70" y="4"/>
                    </a:moveTo>
                    <a:cubicBezTo>
                      <a:pt x="52" y="0"/>
                      <a:pt x="31" y="9"/>
                      <a:pt x="27" y="28"/>
                    </a:cubicBezTo>
                    <a:cubicBezTo>
                      <a:pt x="19" y="62"/>
                      <a:pt x="11" y="96"/>
                      <a:pt x="4" y="130"/>
                    </a:cubicBezTo>
                    <a:cubicBezTo>
                      <a:pt x="0" y="147"/>
                      <a:pt x="9" y="168"/>
                      <a:pt x="28" y="172"/>
                    </a:cubicBezTo>
                    <a:cubicBezTo>
                      <a:pt x="46" y="176"/>
                      <a:pt x="66" y="167"/>
                      <a:pt x="71" y="148"/>
                    </a:cubicBezTo>
                    <a:cubicBezTo>
                      <a:pt x="78" y="115"/>
                      <a:pt x="86" y="80"/>
                      <a:pt x="94" y="46"/>
                    </a:cubicBezTo>
                    <a:cubicBezTo>
                      <a:pt x="98" y="29"/>
                      <a:pt x="89" y="8"/>
                      <a:pt x="70" y="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46"/>
              <p:cNvSpPr/>
              <p:nvPr/>
            </p:nvSpPr>
            <p:spPr>
              <a:xfrm>
                <a:off x="6248081" y="3966680"/>
                <a:ext cx="160610" cy="10251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31" extrusionOk="0">
                    <a:moveTo>
                      <a:pt x="187" y="64"/>
                    </a:moveTo>
                    <a:cubicBezTo>
                      <a:pt x="143" y="44"/>
                      <a:pt x="99" y="25"/>
                      <a:pt x="55" y="6"/>
                    </a:cubicBezTo>
                    <a:cubicBezTo>
                      <a:pt x="46" y="2"/>
                      <a:pt x="38" y="0"/>
                      <a:pt x="28" y="2"/>
                    </a:cubicBezTo>
                    <a:cubicBezTo>
                      <a:pt x="20" y="5"/>
                      <a:pt x="12" y="11"/>
                      <a:pt x="8" y="18"/>
                    </a:cubicBezTo>
                    <a:cubicBezTo>
                      <a:pt x="0" y="33"/>
                      <a:pt x="2" y="58"/>
                      <a:pt x="20" y="66"/>
                    </a:cubicBezTo>
                    <a:cubicBezTo>
                      <a:pt x="64" y="85"/>
                      <a:pt x="108" y="104"/>
                      <a:pt x="152" y="124"/>
                    </a:cubicBezTo>
                    <a:cubicBezTo>
                      <a:pt x="161" y="127"/>
                      <a:pt x="169" y="130"/>
                      <a:pt x="178" y="127"/>
                    </a:cubicBezTo>
                    <a:cubicBezTo>
                      <a:pt x="187" y="125"/>
                      <a:pt x="195" y="119"/>
                      <a:pt x="199" y="111"/>
                    </a:cubicBezTo>
                    <a:cubicBezTo>
                      <a:pt x="207" y="96"/>
                      <a:pt x="205" y="71"/>
                      <a:pt x="187" y="6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46"/>
              <p:cNvSpPr/>
              <p:nvPr/>
            </p:nvSpPr>
            <p:spPr>
              <a:xfrm>
                <a:off x="6015708" y="4103371"/>
                <a:ext cx="167445" cy="68346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0" extrusionOk="0">
                    <a:moveTo>
                      <a:pt x="211" y="25"/>
                    </a:moveTo>
                    <a:cubicBezTo>
                      <a:pt x="209" y="17"/>
                      <a:pt x="203" y="9"/>
                      <a:pt x="195" y="5"/>
                    </a:cubicBezTo>
                    <a:cubicBezTo>
                      <a:pt x="186" y="0"/>
                      <a:pt x="178" y="0"/>
                      <a:pt x="169" y="1"/>
                    </a:cubicBezTo>
                    <a:cubicBezTo>
                      <a:pt x="121" y="8"/>
                      <a:pt x="74" y="14"/>
                      <a:pt x="27" y="21"/>
                    </a:cubicBezTo>
                    <a:cubicBezTo>
                      <a:pt x="19" y="22"/>
                      <a:pt x="10" y="30"/>
                      <a:pt x="7" y="36"/>
                    </a:cubicBezTo>
                    <a:cubicBezTo>
                      <a:pt x="2" y="44"/>
                      <a:pt x="0" y="55"/>
                      <a:pt x="3" y="63"/>
                    </a:cubicBezTo>
                    <a:cubicBezTo>
                      <a:pt x="6" y="72"/>
                      <a:pt x="11" y="80"/>
                      <a:pt x="19" y="84"/>
                    </a:cubicBezTo>
                    <a:cubicBezTo>
                      <a:pt x="28" y="89"/>
                      <a:pt x="36" y="89"/>
                      <a:pt x="46" y="87"/>
                    </a:cubicBezTo>
                    <a:cubicBezTo>
                      <a:pt x="93" y="81"/>
                      <a:pt x="140" y="75"/>
                      <a:pt x="187" y="68"/>
                    </a:cubicBezTo>
                    <a:cubicBezTo>
                      <a:pt x="195" y="67"/>
                      <a:pt x="204" y="59"/>
                      <a:pt x="208" y="52"/>
                    </a:cubicBezTo>
                    <a:cubicBezTo>
                      <a:pt x="212" y="45"/>
                      <a:pt x="214" y="34"/>
                      <a:pt x="211" y="2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46"/>
              <p:cNvSpPr/>
              <p:nvPr/>
            </p:nvSpPr>
            <p:spPr>
              <a:xfrm>
                <a:off x="6593225" y="4038442"/>
                <a:ext cx="119603" cy="7518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97" extrusionOk="0">
                    <a:moveTo>
                      <a:pt x="150" y="29"/>
                    </a:moveTo>
                    <a:cubicBezTo>
                      <a:pt x="144" y="11"/>
                      <a:pt x="126" y="0"/>
                      <a:pt x="107" y="5"/>
                    </a:cubicBezTo>
                    <a:cubicBezTo>
                      <a:pt x="81" y="11"/>
                      <a:pt x="54" y="18"/>
                      <a:pt x="27" y="24"/>
                    </a:cubicBezTo>
                    <a:cubicBezTo>
                      <a:pt x="19" y="26"/>
                      <a:pt x="11" y="33"/>
                      <a:pt x="6" y="40"/>
                    </a:cubicBezTo>
                    <a:cubicBezTo>
                      <a:pt x="2" y="47"/>
                      <a:pt x="0" y="58"/>
                      <a:pt x="3" y="67"/>
                    </a:cubicBezTo>
                    <a:cubicBezTo>
                      <a:pt x="9" y="85"/>
                      <a:pt x="27" y="96"/>
                      <a:pt x="46" y="91"/>
                    </a:cubicBezTo>
                    <a:cubicBezTo>
                      <a:pt x="72" y="85"/>
                      <a:pt x="99" y="78"/>
                      <a:pt x="126" y="72"/>
                    </a:cubicBezTo>
                    <a:cubicBezTo>
                      <a:pt x="134" y="70"/>
                      <a:pt x="142" y="63"/>
                      <a:pt x="147" y="56"/>
                    </a:cubicBezTo>
                    <a:cubicBezTo>
                      <a:pt x="151" y="48"/>
                      <a:pt x="153" y="37"/>
                      <a:pt x="150" y="2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46"/>
              <p:cNvSpPr/>
              <p:nvPr/>
            </p:nvSpPr>
            <p:spPr>
              <a:xfrm>
                <a:off x="5697904" y="3556606"/>
                <a:ext cx="123021" cy="17769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28" extrusionOk="0">
                    <a:moveTo>
                      <a:pt x="150" y="170"/>
                    </a:moveTo>
                    <a:cubicBezTo>
                      <a:pt x="123" y="121"/>
                      <a:pt x="96" y="71"/>
                      <a:pt x="69" y="22"/>
                    </a:cubicBezTo>
                    <a:cubicBezTo>
                      <a:pt x="61" y="6"/>
                      <a:pt x="37" y="0"/>
                      <a:pt x="22" y="10"/>
                    </a:cubicBezTo>
                    <a:cubicBezTo>
                      <a:pt x="6" y="20"/>
                      <a:pt x="0" y="40"/>
                      <a:pt x="10" y="57"/>
                    </a:cubicBezTo>
                    <a:cubicBezTo>
                      <a:pt x="36" y="106"/>
                      <a:pt x="63" y="156"/>
                      <a:pt x="90" y="205"/>
                    </a:cubicBezTo>
                    <a:cubicBezTo>
                      <a:pt x="99" y="221"/>
                      <a:pt x="122" y="227"/>
                      <a:pt x="137" y="217"/>
                    </a:cubicBezTo>
                    <a:cubicBezTo>
                      <a:pt x="153" y="207"/>
                      <a:pt x="159" y="187"/>
                      <a:pt x="150" y="1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5" name="Google Shape;1705;p46"/>
            <p:cNvGrpSpPr/>
            <p:nvPr/>
          </p:nvGrpSpPr>
          <p:grpSpPr>
            <a:xfrm>
              <a:off x="6775168" y="1588818"/>
              <a:ext cx="1396474" cy="1965873"/>
              <a:chOff x="6775168" y="1588818"/>
              <a:chExt cx="1396474" cy="1965873"/>
            </a:xfrm>
          </p:grpSpPr>
          <p:sp>
            <p:nvSpPr>
              <p:cNvPr id="1706" name="Google Shape;1706;p46"/>
              <p:cNvSpPr/>
              <p:nvPr/>
            </p:nvSpPr>
            <p:spPr>
              <a:xfrm flipH="1">
                <a:off x="6775168" y="1774326"/>
                <a:ext cx="1396474" cy="178036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3049" extrusionOk="0">
                    <a:moveTo>
                      <a:pt x="1373" y="2916"/>
                    </a:moveTo>
                    <a:cubicBezTo>
                      <a:pt x="779" y="3048"/>
                      <a:pt x="237" y="2886"/>
                      <a:pt x="106" y="2291"/>
                    </a:cubicBezTo>
                    <a:cubicBezTo>
                      <a:pt x="0" y="1817"/>
                      <a:pt x="218" y="1346"/>
                      <a:pt x="612" y="1108"/>
                    </a:cubicBezTo>
                    <a:lnTo>
                      <a:pt x="582" y="364"/>
                    </a:lnTo>
                    <a:lnTo>
                      <a:pt x="547" y="371"/>
                    </a:lnTo>
                    <a:cubicBezTo>
                      <a:pt x="480" y="386"/>
                      <a:pt x="412" y="343"/>
                      <a:pt x="397" y="276"/>
                    </a:cubicBezTo>
                    <a:cubicBezTo>
                      <a:pt x="390" y="242"/>
                      <a:pt x="397" y="209"/>
                      <a:pt x="414" y="182"/>
                    </a:cubicBezTo>
                    <a:cubicBezTo>
                      <a:pt x="431" y="154"/>
                      <a:pt x="459" y="134"/>
                      <a:pt x="493" y="126"/>
                    </a:cubicBezTo>
                    <a:lnTo>
                      <a:pt x="993" y="15"/>
                    </a:lnTo>
                    <a:cubicBezTo>
                      <a:pt x="1060" y="0"/>
                      <a:pt x="1128" y="43"/>
                      <a:pt x="1143" y="111"/>
                    </a:cubicBezTo>
                    <a:cubicBezTo>
                      <a:pt x="1150" y="144"/>
                      <a:pt x="1143" y="178"/>
                      <a:pt x="1126" y="205"/>
                    </a:cubicBezTo>
                    <a:cubicBezTo>
                      <a:pt x="1109" y="232"/>
                      <a:pt x="1081" y="253"/>
                      <a:pt x="1047" y="260"/>
                    </a:cubicBezTo>
                    <a:lnTo>
                      <a:pt x="1012" y="268"/>
                    </a:lnTo>
                    <a:lnTo>
                      <a:pt x="1300" y="955"/>
                    </a:lnTo>
                    <a:cubicBezTo>
                      <a:pt x="1758" y="1005"/>
                      <a:pt x="2154" y="1339"/>
                      <a:pt x="2259" y="1814"/>
                    </a:cubicBezTo>
                    <a:cubicBezTo>
                      <a:pt x="2391" y="2409"/>
                      <a:pt x="1968" y="2785"/>
                      <a:pt x="1373" y="291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46"/>
              <p:cNvSpPr/>
              <p:nvPr/>
            </p:nvSpPr>
            <p:spPr>
              <a:xfrm flipH="1">
                <a:off x="6847311" y="2614268"/>
                <a:ext cx="1218692" cy="87601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500" extrusionOk="0">
                    <a:moveTo>
                      <a:pt x="1745" y="0"/>
                    </a:moveTo>
                    <a:cubicBezTo>
                      <a:pt x="1850" y="121"/>
                      <a:pt x="1928" y="268"/>
                      <a:pt x="1965" y="435"/>
                    </a:cubicBezTo>
                    <a:cubicBezTo>
                      <a:pt x="2083" y="964"/>
                      <a:pt x="1699" y="1265"/>
                      <a:pt x="1171" y="1382"/>
                    </a:cubicBezTo>
                    <a:cubicBezTo>
                      <a:pt x="643" y="1499"/>
                      <a:pt x="168" y="1389"/>
                      <a:pt x="51" y="860"/>
                    </a:cubicBezTo>
                    <a:cubicBezTo>
                      <a:pt x="0" y="629"/>
                      <a:pt x="35" y="398"/>
                      <a:pt x="135" y="202"/>
                    </a:cubicBezTo>
                    <a:cubicBezTo>
                      <a:pt x="261" y="180"/>
                      <a:pt x="383" y="186"/>
                      <a:pt x="510" y="228"/>
                    </a:cubicBezTo>
                    <a:cubicBezTo>
                      <a:pt x="657" y="277"/>
                      <a:pt x="799" y="329"/>
                      <a:pt x="956" y="333"/>
                    </a:cubicBezTo>
                    <a:cubicBezTo>
                      <a:pt x="1238" y="341"/>
                      <a:pt x="1512" y="223"/>
                      <a:pt x="1715" y="31"/>
                    </a:cubicBezTo>
                    <a:cubicBezTo>
                      <a:pt x="1725" y="21"/>
                      <a:pt x="1735" y="11"/>
                      <a:pt x="1745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46"/>
              <p:cNvSpPr/>
              <p:nvPr/>
            </p:nvSpPr>
            <p:spPr>
              <a:xfrm flipH="1">
                <a:off x="7375496" y="2495749"/>
                <a:ext cx="195816" cy="19581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37" extrusionOk="0">
                    <a:moveTo>
                      <a:pt x="135" y="19"/>
                    </a:moveTo>
                    <a:cubicBezTo>
                      <a:pt x="218" y="0"/>
                      <a:pt x="300" y="52"/>
                      <a:pt x="318" y="135"/>
                    </a:cubicBezTo>
                    <a:cubicBezTo>
                      <a:pt x="336" y="218"/>
                      <a:pt x="284" y="300"/>
                      <a:pt x="201" y="318"/>
                    </a:cubicBezTo>
                    <a:cubicBezTo>
                      <a:pt x="119" y="336"/>
                      <a:pt x="37" y="284"/>
                      <a:pt x="18" y="202"/>
                    </a:cubicBezTo>
                    <a:cubicBezTo>
                      <a:pt x="0" y="119"/>
                      <a:pt x="52" y="37"/>
                      <a:pt x="135" y="1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46"/>
              <p:cNvSpPr/>
              <p:nvPr/>
            </p:nvSpPr>
            <p:spPr>
              <a:xfrm flipH="1">
                <a:off x="7589348" y="2439066"/>
                <a:ext cx="105636" cy="105636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3" extrusionOk="0">
                    <a:moveTo>
                      <a:pt x="73" y="10"/>
                    </a:moveTo>
                    <a:cubicBezTo>
                      <a:pt x="117" y="0"/>
                      <a:pt x="162" y="28"/>
                      <a:pt x="171" y="73"/>
                    </a:cubicBezTo>
                    <a:cubicBezTo>
                      <a:pt x="181" y="118"/>
                      <a:pt x="153" y="162"/>
                      <a:pt x="109" y="172"/>
                    </a:cubicBezTo>
                    <a:cubicBezTo>
                      <a:pt x="64" y="182"/>
                      <a:pt x="20" y="154"/>
                      <a:pt x="10" y="109"/>
                    </a:cubicBezTo>
                    <a:cubicBezTo>
                      <a:pt x="0" y="64"/>
                      <a:pt x="28" y="20"/>
                      <a:pt x="73" y="1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46"/>
              <p:cNvSpPr/>
              <p:nvPr/>
            </p:nvSpPr>
            <p:spPr>
              <a:xfrm flipH="1">
                <a:off x="7684678" y="2560162"/>
                <a:ext cx="108214" cy="10821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74" y="10"/>
                    </a:moveTo>
                    <a:cubicBezTo>
                      <a:pt x="119" y="0"/>
                      <a:pt x="163" y="28"/>
                      <a:pt x="173" y="73"/>
                    </a:cubicBezTo>
                    <a:cubicBezTo>
                      <a:pt x="183" y="118"/>
                      <a:pt x="155" y="163"/>
                      <a:pt x="110" y="173"/>
                    </a:cubicBezTo>
                    <a:cubicBezTo>
                      <a:pt x="65" y="183"/>
                      <a:pt x="20" y="154"/>
                      <a:pt x="10" y="110"/>
                    </a:cubicBezTo>
                    <a:cubicBezTo>
                      <a:pt x="0" y="64"/>
                      <a:pt x="28" y="20"/>
                      <a:pt x="74" y="1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46"/>
              <p:cNvSpPr/>
              <p:nvPr/>
            </p:nvSpPr>
            <p:spPr>
              <a:xfrm flipH="1">
                <a:off x="7568736" y="1923764"/>
                <a:ext cx="265380" cy="6956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19" extrusionOk="0">
                    <a:moveTo>
                      <a:pt x="12" y="118"/>
                    </a:moveTo>
                    <a:cubicBezTo>
                      <a:pt x="7" y="118"/>
                      <a:pt x="2" y="114"/>
                      <a:pt x="1" y="109"/>
                    </a:cubicBezTo>
                    <a:cubicBezTo>
                      <a:pt x="0" y="103"/>
                      <a:pt x="4" y="97"/>
                      <a:pt x="10" y="96"/>
                    </a:cubicBezTo>
                    <a:lnTo>
                      <a:pt x="438" y="1"/>
                    </a:lnTo>
                    <a:cubicBezTo>
                      <a:pt x="444" y="0"/>
                      <a:pt x="450" y="3"/>
                      <a:pt x="451" y="9"/>
                    </a:cubicBezTo>
                    <a:cubicBezTo>
                      <a:pt x="453" y="15"/>
                      <a:pt x="449" y="21"/>
                      <a:pt x="443" y="22"/>
                    </a:cubicBezTo>
                    <a:lnTo>
                      <a:pt x="14" y="118"/>
                    </a:lnTo>
                    <a:cubicBezTo>
                      <a:pt x="13" y="118"/>
                      <a:pt x="13" y="118"/>
                      <a:pt x="12" y="118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46"/>
              <p:cNvSpPr/>
              <p:nvPr/>
            </p:nvSpPr>
            <p:spPr>
              <a:xfrm flipH="1">
                <a:off x="7455370" y="2351464"/>
                <a:ext cx="314335" cy="85024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44" extrusionOk="0">
                    <a:moveTo>
                      <a:pt x="11" y="143"/>
                    </a:moveTo>
                    <a:cubicBezTo>
                      <a:pt x="6" y="143"/>
                      <a:pt x="1" y="139"/>
                      <a:pt x="1" y="133"/>
                    </a:cubicBezTo>
                    <a:cubicBezTo>
                      <a:pt x="0" y="127"/>
                      <a:pt x="5" y="122"/>
                      <a:pt x="11" y="121"/>
                    </a:cubicBezTo>
                    <a:cubicBezTo>
                      <a:pt x="186" y="117"/>
                      <a:pt x="361" y="76"/>
                      <a:pt x="519" y="3"/>
                    </a:cubicBezTo>
                    <a:cubicBezTo>
                      <a:pt x="525" y="0"/>
                      <a:pt x="531" y="2"/>
                      <a:pt x="534" y="8"/>
                    </a:cubicBezTo>
                    <a:cubicBezTo>
                      <a:pt x="537" y="13"/>
                      <a:pt x="534" y="20"/>
                      <a:pt x="529" y="22"/>
                    </a:cubicBezTo>
                    <a:cubicBezTo>
                      <a:pt x="367" y="97"/>
                      <a:pt x="189" y="139"/>
                      <a:pt x="12" y="143"/>
                    </a:cubicBezTo>
                    <a:cubicBezTo>
                      <a:pt x="12" y="143"/>
                      <a:pt x="12" y="143"/>
                      <a:pt x="11" y="143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46"/>
              <p:cNvSpPr/>
              <p:nvPr/>
            </p:nvSpPr>
            <p:spPr>
              <a:xfrm flipH="1">
                <a:off x="7754245" y="2799777"/>
                <a:ext cx="231887" cy="559102"/>
              </a:xfrm>
              <a:custGeom>
                <a:avLst/>
                <a:gdLst/>
                <a:ahLst/>
                <a:cxnLst/>
                <a:rect l="l" t="t" r="r" b="b"/>
                <a:pathLst>
                  <a:path w="398" h="956" extrusionOk="0">
                    <a:moveTo>
                      <a:pt x="384" y="955"/>
                    </a:moveTo>
                    <a:cubicBezTo>
                      <a:pt x="382" y="955"/>
                      <a:pt x="380" y="954"/>
                      <a:pt x="378" y="953"/>
                    </a:cubicBezTo>
                    <a:cubicBezTo>
                      <a:pt x="227" y="858"/>
                      <a:pt x="109" y="706"/>
                      <a:pt x="55" y="536"/>
                    </a:cubicBezTo>
                    <a:cubicBezTo>
                      <a:pt x="0" y="366"/>
                      <a:pt x="8" y="173"/>
                      <a:pt x="77" y="8"/>
                    </a:cubicBezTo>
                    <a:cubicBezTo>
                      <a:pt x="79" y="3"/>
                      <a:pt x="85" y="0"/>
                      <a:pt x="91" y="2"/>
                    </a:cubicBezTo>
                    <a:cubicBezTo>
                      <a:pt x="97" y="5"/>
                      <a:pt x="99" y="11"/>
                      <a:pt x="97" y="17"/>
                    </a:cubicBezTo>
                    <a:cubicBezTo>
                      <a:pt x="30" y="177"/>
                      <a:pt x="23" y="364"/>
                      <a:pt x="75" y="529"/>
                    </a:cubicBezTo>
                    <a:cubicBezTo>
                      <a:pt x="128" y="695"/>
                      <a:pt x="243" y="843"/>
                      <a:pt x="390" y="935"/>
                    </a:cubicBezTo>
                    <a:cubicBezTo>
                      <a:pt x="395" y="938"/>
                      <a:pt x="397" y="945"/>
                      <a:pt x="394" y="950"/>
                    </a:cubicBezTo>
                    <a:cubicBezTo>
                      <a:pt x="391" y="953"/>
                      <a:pt x="388" y="955"/>
                      <a:pt x="384" y="955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46"/>
              <p:cNvSpPr/>
              <p:nvPr/>
            </p:nvSpPr>
            <p:spPr>
              <a:xfrm flipH="1">
                <a:off x="7970673" y="1686725"/>
                <a:ext cx="198391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32" extrusionOk="0">
                    <a:moveTo>
                      <a:pt x="326" y="231"/>
                    </a:moveTo>
                    <a:cubicBezTo>
                      <a:pt x="324" y="231"/>
                      <a:pt x="322" y="231"/>
                      <a:pt x="320" y="230"/>
                    </a:cubicBezTo>
                    <a:lnTo>
                      <a:pt x="7" y="22"/>
                    </a:lnTo>
                    <a:cubicBezTo>
                      <a:pt x="1" y="19"/>
                      <a:pt x="0" y="12"/>
                      <a:pt x="3" y="7"/>
                    </a:cubicBezTo>
                    <a:cubicBezTo>
                      <a:pt x="7" y="2"/>
                      <a:pt x="14" y="0"/>
                      <a:pt x="19" y="4"/>
                    </a:cubicBezTo>
                    <a:lnTo>
                      <a:pt x="332" y="211"/>
                    </a:lnTo>
                    <a:cubicBezTo>
                      <a:pt x="338" y="215"/>
                      <a:pt x="339" y="221"/>
                      <a:pt x="336" y="227"/>
                    </a:cubicBezTo>
                    <a:cubicBezTo>
                      <a:pt x="333" y="230"/>
                      <a:pt x="330" y="231"/>
                      <a:pt x="326" y="231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46"/>
              <p:cNvSpPr/>
              <p:nvPr/>
            </p:nvSpPr>
            <p:spPr>
              <a:xfrm flipH="1">
                <a:off x="7890800" y="1588818"/>
                <a:ext cx="87602" cy="175202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98" extrusionOk="0">
                    <a:moveTo>
                      <a:pt x="134" y="297"/>
                    </a:moveTo>
                    <a:cubicBezTo>
                      <a:pt x="130" y="297"/>
                      <a:pt x="126" y="294"/>
                      <a:pt x="125" y="290"/>
                    </a:cubicBezTo>
                    <a:lnTo>
                      <a:pt x="2" y="17"/>
                    </a:lnTo>
                    <a:cubicBezTo>
                      <a:pt x="0" y="12"/>
                      <a:pt x="2" y="5"/>
                      <a:pt x="8" y="3"/>
                    </a:cubicBezTo>
                    <a:cubicBezTo>
                      <a:pt x="14" y="0"/>
                      <a:pt x="20" y="3"/>
                      <a:pt x="22" y="8"/>
                    </a:cubicBezTo>
                    <a:lnTo>
                      <a:pt x="144" y="281"/>
                    </a:lnTo>
                    <a:cubicBezTo>
                      <a:pt x="147" y="287"/>
                      <a:pt x="144" y="293"/>
                      <a:pt x="139" y="296"/>
                    </a:cubicBezTo>
                    <a:cubicBezTo>
                      <a:pt x="137" y="296"/>
                      <a:pt x="136" y="297"/>
                      <a:pt x="134" y="297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46"/>
              <p:cNvSpPr/>
              <p:nvPr/>
            </p:nvSpPr>
            <p:spPr>
              <a:xfrm flipH="1">
                <a:off x="7810928" y="1627466"/>
                <a:ext cx="23188" cy="121096"/>
              </a:xfrm>
              <a:custGeom>
                <a:avLst/>
                <a:gdLst/>
                <a:ahLst/>
                <a:cxnLst/>
                <a:rect l="l" t="t" r="r" b="b"/>
                <a:pathLst>
                  <a:path w="40" h="206" extrusionOk="0">
                    <a:moveTo>
                      <a:pt x="28" y="205"/>
                    </a:moveTo>
                    <a:cubicBezTo>
                      <a:pt x="22" y="205"/>
                      <a:pt x="17" y="201"/>
                      <a:pt x="17" y="195"/>
                    </a:cubicBezTo>
                    <a:lnTo>
                      <a:pt x="1" y="12"/>
                    </a:lnTo>
                    <a:cubicBezTo>
                      <a:pt x="0" y="6"/>
                      <a:pt x="4" y="1"/>
                      <a:pt x="10" y="1"/>
                    </a:cubicBezTo>
                    <a:cubicBezTo>
                      <a:pt x="16" y="0"/>
                      <a:pt x="22" y="5"/>
                      <a:pt x="22" y="11"/>
                    </a:cubicBezTo>
                    <a:lnTo>
                      <a:pt x="39" y="193"/>
                    </a:lnTo>
                    <a:cubicBezTo>
                      <a:pt x="39" y="199"/>
                      <a:pt x="35" y="204"/>
                      <a:pt x="29" y="205"/>
                    </a:cubicBezTo>
                    <a:cubicBezTo>
                      <a:pt x="28" y="205"/>
                      <a:pt x="28" y="205"/>
                      <a:pt x="28" y="205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46"/>
              <p:cNvSpPr/>
              <p:nvPr/>
            </p:nvSpPr>
            <p:spPr>
              <a:xfrm flipH="1">
                <a:off x="8004168" y="1872234"/>
                <a:ext cx="167473" cy="2061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7" extrusionOk="0">
                    <a:moveTo>
                      <a:pt x="272" y="36"/>
                    </a:moveTo>
                    <a:lnTo>
                      <a:pt x="272" y="36"/>
                    </a:lnTo>
                    <a:lnTo>
                      <a:pt x="10" y="22"/>
                    </a:lnTo>
                    <a:cubicBezTo>
                      <a:pt x="4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lnTo>
                      <a:pt x="273" y="14"/>
                    </a:lnTo>
                    <a:cubicBezTo>
                      <a:pt x="279" y="14"/>
                      <a:pt x="284" y="19"/>
                      <a:pt x="283" y="25"/>
                    </a:cubicBezTo>
                    <a:cubicBezTo>
                      <a:pt x="283" y="31"/>
                      <a:pt x="278" y="36"/>
                      <a:pt x="272" y="36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46"/>
              <p:cNvSpPr/>
              <p:nvPr/>
            </p:nvSpPr>
            <p:spPr>
              <a:xfrm flipH="1">
                <a:off x="7978401" y="1967565"/>
                <a:ext cx="97908" cy="5153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6" extrusionOk="0">
                    <a:moveTo>
                      <a:pt x="13" y="85"/>
                    </a:moveTo>
                    <a:cubicBezTo>
                      <a:pt x="8" y="85"/>
                      <a:pt x="4" y="83"/>
                      <a:pt x="3" y="79"/>
                    </a:cubicBezTo>
                    <a:cubicBezTo>
                      <a:pt x="0" y="73"/>
                      <a:pt x="3" y="67"/>
                      <a:pt x="8" y="64"/>
                    </a:cubicBezTo>
                    <a:lnTo>
                      <a:pt x="150" y="2"/>
                    </a:lnTo>
                    <a:cubicBezTo>
                      <a:pt x="156" y="0"/>
                      <a:pt x="162" y="2"/>
                      <a:pt x="164" y="8"/>
                    </a:cubicBezTo>
                    <a:cubicBezTo>
                      <a:pt x="167" y="13"/>
                      <a:pt x="164" y="20"/>
                      <a:pt x="159" y="22"/>
                    </a:cubicBezTo>
                    <a:lnTo>
                      <a:pt x="17" y="84"/>
                    </a:lnTo>
                    <a:cubicBezTo>
                      <a:pt x="16" y="85"/>
                      <a:pt x="14" y="85"/>
                      <a:pt x="13" y="85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46"/>
              <p:cNvSpPr/>
              <p:nvPr/>
            </p:nvSpPr>
            <p:spPr>
              <a:xfrm flipH="1">
                <a:off x="7043125" y="2276746"/>
                <a:ext cx="396785" cy="226734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86" extrusionOk="0">
                    <a:moveTo>
                      <a:pt x="668" y="385"/>
                    </a:moveTo>
                    <a:cubicBezTo>
                      <a:pt x="665" y="385"/>
                      <a:pt x="662" y="384"/>
                      <a:pt x="660" y="382"/>
                    </a:cubicBezTo>
                    <a:cubicBezTo>
                      <a:pt x="364" y="112"/>
                      <a:pt x="51" y="108"/>
                      <a:pt x="48" y="108"/>
                    </a:cubicBezTo>
                    <a:cubicBezTo>
                      <a:pt x="44" y="108"/>
                      <a:pt x="40" y="106"/>
                      <a:pt x="38" y="102"/>
                    </a:cubicBezTo>
                    <a:lnTo>
                      <a:pt x="3" y="17"/>
                    </a:lnTo>
                    <a:cubicBezTo>
                      <a:pt x="0" y="11"/>
                      <a:pt x="3" y="5"/>
                      <a:pt x="9" y="3"/>
                    </a:cubicBezTo>
                    <a:cubicBezTo>
                      <a:pt x="14" y="0"/>
                      <a:pt x="21" y="3"/>
                      <a:pt x="23" y="9"/>
                    </a:cubicBezTo>
                    <a:lnTo>
                      <a:pt x="56" y="87"/>
                    </a:lnTo>
                    <a:cubicBezTo>
                      <a:pt x="105" y="89"/>
                      <a:pt x="398" y="113"/>
                      <a:pt x="675" y="366"/>
                    </a:cubicBezTo>
                    <a:cubicBezTo>
                      <a:pt x="679" y="370"/>
                      <a:pt x="680" y="377"/>
                      <a:pt x="676" y="382"/>
                    </a:cubicBezTo>
                    <a:cubicBezTo>
                      <a:pt x="673" y="384"/>
                      <a:pt x="670" y="385"/>
                      <a:pt x="668" y="385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0" name="Google Shape;1720;p46"/>
            <p:cNvGrpSpPr/>
            <p:nvPr/>
          </p:nvGrpSpPr>
          <p:grpSpPr>
            <a:xfrm>
              <a:off x="6775175" y="1107175"/>
              <a:ext cx="638851" cy="681050"/>
              <a:chOff x="6734100" y="1265150"/>
              <a:chExt cx="638851" cy="681050"/>
            </a:xfrm>
          </p:grpSpPr>
          <p:sp>
            <p:nvSpPr>
              <p:cNvPr id="1721" name="Google Shape;1721;p46"/>
              <p:cNvSpPr/>
              <p:nvPr/>
            </p:nvSpPr>
            <p:spPr>
              <a:xfrm>
                <a:off x="6734100" y="1335466"/>
                <a:ext cx="512286" cy="61073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339" extrusionOk="0">
                    <a:moveTo>
                      <a:pt x="485" y="0"/>
                    </a:moveTo>
                    <a:lnTo>
                      <a:pt x="1124" y="1011"/>
                    </a:lnTo>
                    <a:lnTo>
                      <a:pt x="750" y="1122"/>
                    </a:lnTo>
                    <a:lnTo>
                      <a:pt x="647" y="922"/>
                    </a:lnTo>
                    <a:lnTo>
                      <a:pt x="364" y="1006"/>
                    </a:lnTo>
                    <a:lnTo>
                      <a:pt x="379" y="1231"/>
                    </a:lnTo>
                    <a:lnTo>
                      <a:pt x="19" y="1338"/>
                    </a:lnTo>
                    <a:lnTo>
                      <a:pt x="0" y="144"/>
                    </a:lnTo>
                    <a:lnTo>
                      <a:pt x="485" y="0"/>
                    </a:lnTo>
                    <a:close/>
                    <a:moveTo>
                      <a:pt x="551" y="735"/>
                    </a:moveTo>
                    <a:lnTo>
                      <a:pt x="307" y="283"/>
                    </a:lnTo>
                    <a:lnTo>
                      <a:pt x="339" y="798"/>
                    </a:lnTo>
                    <a:lnTo>
                      <a:pt x="551" y="7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46"/>
              <p:cNvSpPr/>
              <p:nvPr/>
            </p:nvSpPr>
            <p:spPr>
              <a:xfrm>
                <a:off x="6754190" y="1425870"/>
                <a:ext cx="32143" cy="466088"/>
              </a:xfrm>
              <a:custGeom>
                <a:avLst/>
                <a:gdLst/>
                <a:ahLst/>
                <a:cxnLst/>
                <a:rect l="l" t="t" r="r" b="b"/>
                <a:pathLst>
                  <a:path w="71" h="1022" extrusionOk="0">
                    <a:moveTo>
                      <a:pt x="52" y="1021"/>
                    </a:moveTo>
                    <a:lnTo>
                      <a:pt x="52" y="1021"/>
                    </a:lnTo>
                    <a:cubicBezTo>
                      <a:pt x="43" y="1021"/>
                      <a:pt x="36" y="1014"/>
                      <a:pt x="35" y="1005"/>
                    </a:cubicBezTo>
                    <a:lnTo>
                      <a:pt x="0" y="19"/>
                    </a:lnTo>
                    <a:lnTo>
                      <a:pt x="0" y="19"/>
                    </a:lnTo>
                    <a:cubicBezTo>
                      <a:pt x="0" y="9"/>
                      <a:pt x="8" y="1"/>
                      <a:pt x="18" y="1"/>
                    </a:cubicBezTo>
                    <a:lnTo>
                      <a:pt x="18" y="1"/>
                    </a:lnTo>
                    <a:cubicBezTo>
                      <a:pt x="27" y="0"/>
                      <a:pt x="36" y="7"/>
                      <a:pt x="37" y="18"/>
                    </a:cubicBezTo>
                    <a:lnTo>
                      <a:pt x="69" y="1003"/>
                    </a:lnTo>
                    <a:lnTo>
                      <a:pt x="69" y="1003"/>
                    </a:lnTo>
                    <a:cubicBezTo>
                      <a:pt x="70" y="1013"/>
                      <a:pt x="63" y="1020"/>
                      <a:pt x="52" y="102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46"/>
              <p:cNvSpPr/>
              <p:nvPr/>
            </p:nvSpPr>
            <p:spPr>
              <a:xfrm>
                <a:off x="7093704" y="1265150"/>
                <a:ext cx="279247" cy="283269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20" extrusionOk="0">
                    <a:moveTo>
                      <a:pt x="561" y="143"/>
                    </a:moveTo>
                    <a:lnTo>
                      <a:pt x="610" y="317"/>
                    </a:lnTo>
                    <a:lnTo>
                      <a:pt x="419" y="371"/>
                    </a:lnTo>
                    <a:lnTo>
                      <a:pt x="475" y="567"/>
                    </a:lnTo>
                    <a:lnTo>
                      <a:pt x="293" y="619"/>
                    </a:lnTo>
                    <a:lnTo>
                      <a:pt x="239" y="423"/>
                    </a:lnTo>
                    <a:lnTo>
                      <a:pt x="49" y="477"/>
                    </a:lnTo>
                    <a:lnTo>
                      <a:pt x="0" y="301"/>
                    </a:lnTo>
                    <a:lnTo>
                      <a:pt x="189" y="247"/>
                    </a:lnTo>
                    <a:lnTo>
                      <a:pt x="135" y="53"/>
                    </a:lnTo>
                    <a:lnTo>
                      <a:pt x="317" y="0"/>
                    </a:lnTo>
                    <a:lnTo>
                      <a:pt x="372" y="196"/>
                    </a:lnTo>
                    <a:lnTo>
                      <a:pt x="561" y="14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4" name="Google Shape;1724;p46"/>
            <p:cNvGrpSpPr/>
            <p:nvPr/>
          </p:nvGrpSpPr>
          <p:grpSpPr>
            <a:xfrm>
              <a:off x="6003800" y="683900"/>
              <a:ext cx="437475" cy="594850"/>
              <a:chOff x="7638050" y="3629325"/>
              <a:chExt cx="437475" cy="594850"/>
            </a:xfrm>
          </p:grpSpPr>
          <p:sp>
            <p:nvSpPr>
              <p:cNvPr id="1725" name="Google Shape;1725;p46"/>
              <p:cNvSpPr/>
              <p:nvPr/>
            </p:nvSpPr>
            <p:spPr>
              <a:xfrm>
                <a:off x="7664911" y="3882617"/>
                <a:ext cx="195710" cy="34155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92" extrusionOk="0">
                    <a:moveTo>
                      <a:pt x="13" y="391"/>
                    </a:moveTo>
                    <a:lnTo>
                      <a:pt x="13" y="391"/>
                    </a:lnTo>
                    <a:cubicBezTo>
                      <a:pt x="11" y="391"/>
                      <a:pt x="9" y="391"/>
                      <a:pt x="8" y="390"/>
                    </a:cubicBezTo>
                    <a:lnTo>
                      <a:pt x="8" y="390"/>
                    </a:lnTo>
                    <a:cubicBezTo>
                      <a:pt x="1" y="386"/>
                      <a:pt x="0" y="378"/>
                      <a:pt x="2" y="372"/>
                    </a:cubicBezTo>
                    <a:lnTo>
                      <a:pt x="195" y="10"/>
                    </a:lnTo>
                    <a:lnTo>
                      <a:pt x="195" y="10"/>
                    </a:lnTo>
                    <a:cubicBezTo>
                      <a:pt x="199" y="4"/>
                      <a:pt x="206" y="0"/>
                      <a:pt x="213" y="4"/>
                    </a:cubicBezTo>
                    <a:lnTo>
                      <a:pt x="213" y="4"/>
                    </a:lnTo>
                    <a:cubicBezTo>
                      <a:pt x="219" y="7"/>
                      <a:pt x="222" y="15"/>
                      <a:pt x="218" y="23"/>
                    </a:cubicBezTo>
                    <a:lnTo>
                      <a:pt x="26" y="385"/>
                    </a:lnTo>
                    <a:lnTo>
                      <a:pt x="26" y="385"/>
                    </a:lnTo>
                    <a:cubicBezTo>
                      <a:pt x="24" y="388"/>
                      <a:pt x="19" y="391"/>
                      <a:pt x="13" y="39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46"/>
              <p:cNvSpPr/>
              <p:nvPr/>
            </p:nvSpPr>
            <p:spPr>
              <a:xfrm>
                <a:off x="7638050" y="3629325"/>
                <a:ext cx="437475" cy="4375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1" extrusionOk="0">
                    <a:moveTo>
                      <a:pt x="379" y="500"/>
                    </a:moveTo>
                    <a:lnTo>
                      <a:pt x="379" y="500"/>
                    </a:lnTo>
                    <a:cubicBezTo>
                      <a:pt x="379" y="500"/>
                      <a:pt x="333" y="498"/>
                      <a:pt x="180" y="416"/>
                    </a:cubicBezTo>
                    <a:lnTo>
                      <a:pt x="180" y="416"/>
                    </a:lnTo>
                    <a:cubicBezTo>
                      <a:pt x="28" y="334"/>
                      <a:pt x="0" y="295"/>
                      <a:pt x="0" y="295"/>
                    </a:cubicBezTo>
                    <a:lnTo>
                      <a:pt x="0" y="295"/>
                    </a:lnTo>
                    <a:cubicBezTo>
                      <a:pt x="11" y="254"/>
                      <a:pt x="25" y="250"/>
                      <a:pt x="25" y="250"/>
                    </a:cubicBezTo>
                    <a:lnTo>
                      <a:pt x="51" y="263"/>
                    </a:lnTo>
                    <a:lnTo>
                      <a:pt x="51" y="263"/>
                    </a:lnTo>
                    <a:cubicBezTo>
                      <a:pt x="122" y="301"/>
                      <a:pt x="276" y="81"/>
                      <a:pt x="239" y="61"/>
                    </a:cubicBezTo>
                    <a:lnTo>
                      <a:pt x="239" y="61"/>
                    </a:lnTo>
                    <a:cubicBezTo>
                      <a:pt x="178" y="29"/>
                      <a:pt x="227" y="0"/>
                      <a:pt x="227" y="0"/>
                    </a:cubicBezTo>
                    <a:lnTo>
                      <a:pt x="227" y="0"/>
                    </a:lnTo>
                    <a:lnTo>
                      <a:pt x="227" y="0"/>
                    </a:lnTo>
                    <a:cubicBezTo>
                      <a:pt x="324" y="37"/>
                      <a:pt x="415" y="86"/>
                      <a:pt x="498" y="146"/>
                    </a:cubicBezTo>
                    <a:lnTo>
                      <a:pt x="498" y="146"/>
                    </a:lnTo>
                    <a:lnTo>
                      <a:pt x="498" y="146"/>
                    </a:lnTo>
                    <a:cubicBezTo>
                      <a:pt x="498" y="146"/>
                      <a:pt x="502" y="204"/>
                      <a:pt x="440" y="170"/>
                    </a:cubicBezTo>
                    <a:lnTo>
                      <a:pt x="440" y="170"/>
                    </a:lnTo>
                    <a:cubicBezTo>
                      <a:pt x="403" y="150"/>
                      <a:pt x="308" y="402"/>
                      <a:pt x="378" y="440"/>
                    </a:cubicBezTo>
                    <a:lnTo>
                      <a:pt x="403" y="453"/>
                    </a:lnTo>
                    <a:lnTo>
                      <a:pt x="403" y="453"/>
                    </a:lnTo>
                    <a:cubicBezTo>
                      <a:pt x="403" y="453"/>
                      <a:pt x="407" y="468"/>
                      <a:pt x="379" y="50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46"/>
              <p:cNvSpPr/>
              <p:nvPr/>
            </p:nvSpPr>
            <p:spPr>
              <a:xfrm>
                <a:off x="7849110" y="3675378"/>
                <a:ext cx="172686" cy="10361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0" extrusionOk="0">
                    <a:moveTo>
                      <a:pt x="182" y="119"/>
                    </a:moveTo>
                    <a:lnTo>
                      <a:pt x="182" y="119"/>
                    </a:lnTo>
                    <a:cubicBezTo>
                      <a:pt x="180" y="119"/>
                      <a:pt x="178" y="117"/>
                      <a:pt x="176" y="116"/>
                    </a:cubicBezTo>
                    <a:lnTo>
                      <a:pt x="9" y="26"/>
                    </a:lnTo>
                    <a:lnTo>
                      <a:pt x="9" y="26"/>
                    </a:lnTo>
                    <a:cubicBezTo>
                      <a:pt x="1" y="24"/>
                      <a:pt x="0" y="15"/>
                      <a:pt x="2" y="8"/>
                    </a:cubicBezTo>
                    <a:lnTo>
                      <a:pt x="2" y="8"/>
                    </a:lnTo>
                    <a:cubicBezTo>
                      <a:pt x="7" y="3"/>
                      <a:pt x="14" y="0"/>
                      <a:pt x="20" y="4"/>
                    </a:cubicBezTo>
                    <a:lnTo>
                      <a:pt x="189" y="94"/>
                    </a:lnTo>
                    <a:lnTo>
                      <a:pt x="189" y="94"/>
                    </a:lnTo>
                    <a:cubicBezTo>
                      <a:pt x="195" y="96"/>
                      <a:pt x="197" y="105"/>
                      <a:pt x="194" y="112"/>
                    </a:cubicBezTo>
                    <a:lnTo>
                      <a:pt x="194" y="112"/>
                    </a:lnTo>
                    <a:cubicBezTo>
                      <a:pt x="192" y="115"/>
                      <a:pt x="186" y="119"/>
                      <a:pt x="182" y="11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46"/>
              <p:cNvSpPr/>
              <p:nvPr/>
            </p:nvSpPr>
            <p:spPr>
              <a:xfrm>
                <a:off x="7676425" y="3851915"/>
                <a:ext cx="295485" cy="16886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96" extrusionOk="0">
                    <a:moveTo>
                      <a:pt x="323" y="195"/>
                    </a:moveTo>
                    <a:lnTo>
                      <a:pt x="323" y="195"/>
                    </a:lnTo>
                    <a:cubicBezTo>
                      <a:pt x="321" y="195"/>
                      <a:pt x="319" y="195"/>
                      <a:pt x="318" y="193"/>
                    </a:cubicBezTo>
                    <a:lnTo>
                      <a:pt x="318" y="193"/>
                    </a:lnTo>
                    <a:cubicBezTo>
                      <a:pt x="158" y="140"/>
                      <a:pt x="14" y="31"/>
                      <a:pt x="7" y="26"/>
                    </a:cubicBezTo>
                    <a:lnTo>
                      <a:pt x="7" y="26"/>
                    </a:lnTo>
                    <a:cubicBezTo>
                      <a:pt x="1" y="21"/>
                      <a:pt x="0" y="13"/>
                      <a:pt x="5" y="9"/>
                    </a:cubicBezTo>
                    <a:lnTo>
                      <a:pt x="5" y="9"/>
                    </a:lnTo>
                    <a:cubicBezTo>
                      <a:pt x="9" y="1"/>
                      <a:pt x="17" y="0"/>
                      <a:pt x="24" y="5"/>
                    </a:cubicBezTo>
                    <a:lnTo>
                      <a:pt x="24" y="5"/>
                    </a:lnTo>
                    <a:cubicBezTo>
                      <a:pt x="25" y="6"/>
                      <a:pt x="170" y="117"/>
                      <a:pt x="327" y="168"/>
                    </a:cubicBezTo>
                    <a:lnTo>
                      <a:pt x="327" y="168"/>
                    </a:lnTo>
                    <a:cubicBezTo>
                      <a:pt x="333" y="171"/>
                      <a:pt x="337" y="178"/>
                      <a:pt x="335" y="185"/>
                    </a:cubicBezTo>
                    <a:lnTo>
                      <a:pt x="335" y="185"/>
                    </a:lnTo>
                    <a:cubicBezTo>
                      <a:pt x="333" y="191"/>
                      <a:pt x="328" y="195"/>
                      <a:pt x="323" y="19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9" name="Google Shape;1729;p46"/>
            <p:cNvSpPr/>
            <p:nvPr/>
          </p:nvSpPr>
          <p:spPr>
            <a:xfrm>
              <a:off x="5434882" y="1012957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6"/>
            <p:cNvSpPr/>
            <p:nvPr/>
          </p:nvSpPr>
          <p:spPr>
            <a:xfrm>
              <a:off x="7635202" y="1205847"/>
              <a:ext cx="266216" cy="284887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6"/>
            <p:cNvSpPr/>
            <p:nvPr/>
          </p:nvSpPr>
          <p:spPr>
            <a:xfrm>
              <a:off x="7901416" y="34892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6"/>
            <p:cNvSpPr/>
            <p:nvPr/>
          </p:nvSpPr>
          <p:spPr>
            <a:xfrm>
              <a:off x="4427182" y="348923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3" name="Google Shape;1733;p46"/>
            <p:cNvGrpSpPr/>
            <p:nvPr/>
          </p:nvGrpSpPr>
          <p:grpSpPr>
            <a:xfrm rot="10800000">
              <a:off x="4411531" y="2769778"/>
              <a:ext cx="311529" cy="578250"/>
              <a:chOff x="1196975" y="5856287"/>
              <a:chExt cx="231775" cy="430213"/>
            </a:xfrm>
          </p:grpSpPr>
          <p:sp>
            <p:nvSpPr>
              <p:cNvPr id="1734" name="Google Shape;1734;p46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46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46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46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46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46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46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1" name="Google Shape;1741;p46"/>
            <p:cNvGrpSpPr/>
            <p:nvPr/>
          </p:nvGrpSpPr>
          <p:grpSpPr>
            <a:xfrm rot="-5400000">
              <a:off x="7504581" y="3771228"/>
              <a:ext cx="311529" cy="578250"/>
              <a:chOff x="1196975" y="5856287"/>
              <a:chExt cx="231775" cy="430213"/>
            </a:xfrm>
          </p:grpSpPr>
          <p:sp>
            <p:nvSpPr>
              <p:cNvPr id="1742" name="Google Shape;1742;p46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46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46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46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46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46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46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9" name="Google Shape;1749;p46"/>
          <p:cNvGrpSpPr/>
          <p:nvPr/>
        </p:nvGrpSpPr>
        <p:grpSpPr>
          <a:xfrm>
            <a:off x="117263" y="3386971"/>
            <a:ext cx="2459516" cy="2053904"/>
            <a:chOff x="117263" y="3386971"/>
            <a:chExt cx="2459516" cy="2053904"/>
          </a:xfrm>
        </p:grpSpPr>
        <p:grpSp>
          <p:nvGrpSpPr>
            <p:cNvPr id="1750" name="Google Shape;1750;p46"/>
            <p:cNvGrpSpPr/>
            <p:nvPr/>
          </p:nvGrpSpPr>
          <p:grpSpPr>
            <a:xfrm>
              <a:off x="117263" y="3570122"/>
              <a:ext cx="1357069" cy="1870754"/>
              <a:chOff x="977454" y="2974229"/>
              <a:chExt cx="1381944" cy="1905045"/>
            </a:xfrm>
          </p:grpSpPr>
          <p:sp>
            <p:nvSpPr>
              <p:cNvPr id="1751" name="Google Shape;1751;p46"/>
              <p:cNvSpPr/>
              <p:nvPr/>
            </p:nvSpPr>
            <p:spPr>
              <a:xfrm rot="521750">
                <a:off x="1230925" y="3080300"/>
                <a:ext cx="1055656" cy="1043502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11" extrusionOk="0">
                    <a:moveTo>
                      <a:pt x="1390" y="1027"/>
                    </a:moveTo>
                    <a:lnTo>
                      <a:pt x="1390" y="1027"/>
                    </a:lnTo>
                    <a:cubicBezTo>
                      <a:pt x="1268" y="1338"/>
                      <a:pt x="948" y="1510"/>
                      <a:pt x="634" y="1452"/>
                    </a:cubicBezTo>
                    <a:lnTo>
                      <a:pt x="634" y="1452"/>
                    </a:lnTo>
                    <a:cubicBezTo>
                      <a:pt x="590" y="1445"/>
                      <a:pt x="548" y="1433"/>
                      <a:pt x="507" y="1416"/>
                    </a:cubicBezTo>
                    <a:lnTo>
                      <a:pt x="507" y="1416"/>
                    </a:lnTo>
                    <a:cubicBezTo>
                      <a:pt x="465" y="1400"/>
                      <a:pt x="426" y="1380"/>
                      <a:pt x="389" y="1357"/>
                    </a:cubicBezTo>
                    <a:lnTo>
                      <a:pt x="389" y="1357"/>
                    </a:lnTo>
                    <a:cubicBezTo>
                      <a:pt x="119" y="1184"/>
                      <a:pt x="0" y="838"/>
                      <a:pt x="121" y="527"/>
                    </a:cubicBezTo>
                    <a:lnTo>
                      <a:pt x="121" y="527"/>
                    </a:lnTo>
                    <a:cubicBezTo>
                      <a:pt x="258" y="174"/>
                      <a:pt x="653" y="0"/>
                      <a:pt x="1004" y="138"/>
                    </a:cubicBezTo>
                    <a:lnTo>
                      <a:pt x="1004" y="138"/>
                    </a:lnTo>
                    <a:cubicBezTo>
                      <a:pt x="1354" y="276"/>
                      <a:pt x="1527" y="674"/>
                      <a:pt x="1390" y="1027"/>
                    </a:cubicBezTo>
                    <a:close/>
                    <a:moveTo>
                      <a:pt x="1279" y="983"/>
                    </a:moveTo>
                    <a:lnTo>
                      <a:pt x="1279" y="983"/>
                    </a:lnTo>
                    <a:cubicBezTo>
                      <a:pt x="1393" y="692"/>
                      <a:pt x="1249" y="364"/>
                      <a:pt x="961" y="250"/>
                    </a:cubicBezTo>
                    <a:lnTo>
                      <a:pt x="961" y="250"/>
                    </a:lnTo>
                    <a:cubicBezTo>
                      <a:pt x="672" y="136"/>
                      <a:pt x="344" y="280"/>
                      <a:pt x="232" y="572"/>
                    </a:cubicBezTo>
                    <a:lnTo>
                      <a:pt x="232" y="572"/>
                    </a:lnTo>
                    <a:cubicBezTo>
                      <a:pt x="118" y="862"/>
                      <a:pt x="261" y="1191"/>
                      <a:pt x="551" y="1303"/>
                    </a:cubicBezTo>
                    <a:lnTo>
                      <a:pt x="551" y="1303"/>
                    </a:lnTo>
                    <a:cubicBezTo>
                      <a:pt x="840" y="1418"/>
                      <a:pt x="1165" y="1274"/>
                      <a:pt x="1279" y="9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46"/>
              <p:cNvSpPr/>
              <p:nvPr/>
            </p:nvSpPr>
            <p:spPr>
              <a:xfrm rot="521759">
                <a:off x="1026592" y="4170439"/>
                <a:ext cx="413743" cy="6814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986" extrusionOk="0">
                    <a:moveTo>
                      <a:pt x="342" y="850"/>
                    </a:moveTo>
                    <a:lnTo>
                      <a:pt x="342" y="850"/>
                    </a:lnTo>
                    <a:cubicBezTo>
                      <a:pt x="311" y="939"/>
                      <a:pt x="214" y="985"/>
                      <a:pt x="126" y="951"/>
                    </a:cubicBezTo>
                    <a:lnTo>
                      <a:pt x="126" y="951"/>
                    </a:lnTo>
                    <a:cubicBezTo>
                      <a:pt x="41" y="918"/>
                      <a:pt x="0" y="822"/>
                      <a:pt x="33" y="737"/>
                    </a:cubicBezTo>
                    <a:lnTo>
                      <a:pt x="33" y="737"/>
                    </a:lnTo>
                    <a:cubicBezTo>
                      <a:pt x="33" y="735"/>
                      <a:pt x="34" y="732"/>
                      <a:pt x="35" y="730"/>
                    </a:cubicBezTo>
                    <a:lnTo>
                      <a:pt x="355" y="0"/>
                    </a:lnTo>
                    <a:lnTo>
                      <a:pt x="419" y="26"/>
                    </a:lnTo>
                    <a:lnTo>
                      <a:pt x="535" y="71"/>
                    </a:lnTo>
                    <a:lnTo>
                      <a:pt x="599" y="97"/>
                    </a:lnTo>
                    <a:lnTo>
                      <a:pt x="342" y="85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46"/>
              <p:cNvSpPr/>
              <p:nvPr/>
            </p:nvSpPr>
            <p:spPr>
              <a:xfrm rot="521754">
                <a:off x="1410750" y="3984039"/>
                <a:ext cx="188618" cy="11864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70" extrusionOk="0">
                    <a:moveTo>
                      <a:pt x="273" y="95"/>
                    </a:moveTo>
                    <a:lnTo>
                      <a:pt x="243" y="169"/>
                    </a:lnTo>
                    <a:lnTo>
                      <a:pt x="179" y="144"/>
                    </a:lnTo>
                    <a:lnTo>
                      <a:pt x="64" y="99"/>
                    </a:lnTo>
                    <a:lnTo>
                      <a:pt x="0" y="73"/>
                    </a:lnTo>
                    <a:lnTo>
                      <a:pt x="28" y="0"/>
                    </a:lnTo>
                    <a:lnTo>
                      <a:pt x="28" y="0"/>
                    </a:lnTo>
                    <a:cubicBezTo>
                      <a:pt x="65" y="23"/>
                      <a:pt x="104" y="43"/>
                      <a:pt x="146" y="59"/>
                    </a:cubicBezTo>
                    <a:lnTo>
                      <a:pt x="146" y="59"/>
                    </a:lnTo>
                    <a:cubicBezTo>
                      <a:pt x="187" y="76"/>
                      <a:pt x="229" y="88"/>
                      <a:pt x="273" y="95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46"/>
              <p:cNvSpPr/>
              <p:nvPr/>
            </p:nvSpPr>
            <p:spPr>
              <a:xfrm rot="521749">
                <a:off x="1373369" y="4043500"/>
                <a:ext cx="149068" cy="20383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97" extrusionOk="0">
                    <a:moveTo>
                      <a:pt x="0" y="251"/>
                    </a:moveTo>
                    <a:lnTo>
                      <a:pt x="98" y="0"/>
                    </a:lnTo>
                    <a:lnTo>
                      <a:pt x="213" y="45"/>
                    </a:lnTo>
                    <a:lnTo>
                      <a:pt x="116" y="296"/>
                    </a:lnTo>
                    <a:lnTo>
                      <a:pt x="0" y="25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46"/>
              <p:cNvSpPr/>
              <p:nvPr/>
            </p:nvSpPr>
            <p:spPr>
              <a:xfrm rot="521759">
                <a:off x="1278146" y="4228653"/>
                <a:ext cx="194702" cy="7605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12" extrusionOk="0">
                    <a:moveTo>
                      <a:pt x="268" y="111"/>
                    </a:moveTo>
                    <a:lnTo>
                      <a:pt x="268" y="111"/>
                    </a:lnTo>
                    <a:lnTo>
                      <a:pt x="268" y="111"/>
                    </a:lnTo>
                    <a:lnTo>
                      <a:pt x="268" y="111"/>
                    </a:lnTo>
                    <a:cubicBezTo>
                      <a:pt x="176" y="105"/>
                      <a:pt x="86" y="75"/>
                      <a:pt x="8" y="26"/>
                    </a:cubicBezTo>
                    <a:lnTo>
                      <a:pt x="8" y="26"/>
                    </a:lnTo>
                    <a:cubicBezTo>
                      <a:pt x="3" y="22"/>
                      <a:pt x="0" y="13"/>
                      <a:pt x="4" y="7"/>
                    </a:cubicBezTo>
                    <a:lnTo>
                      <a:pt x="4" y="7"/>
                    </a:lnTo>
                    <a:cubicBezTo>
                      <a:pt x="8" y="1"/>
                      <a:pt x="16" y="0"/>
                      <a:pt x="22" y="3"/>
                    </a:cubicBezTo>
                    <a:lnTo>
                      <a:pt x="22" y="3"/>
                    </a:lnTo>
                    <a:cubicBezTo>
                      <a:pt x="96" y="50"/>
                      <a:pt x="181" y="78"/>
                      <a:pt x="269" y="85"/>
                    </a:cubicBezTo>
                    <a:lnTo>
                      <a:pt x="269" y="85"/>
                    </a:lnTo>
                    <a:cubicBezTo>
                      <a:pt x="276" y="85"/>
                      <a:pt x="281" y="90"/>
                      <a:pt x="281" y="98"/>
                    </a:cubicBezTo>
                    <a:lnTo>
                      <a:pt x="281" y="98"/>
                    </a:lnTo>
                    <a:cubicBezTo>
                      <a:pt x="280" y="106"/>
                      <a:pt x="275" y="111"/>
                      <a:pt x="268" y="11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46"/>
              <p:cNvSpPr/>
              <p:nvPr/>
            </p:nvSpPr>
            <p:spPr>
              <a:xfrm rot="521754">
                <a:off x="1239954" y="4273038"/>
                <a:ext cx="206871" cy="8518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25" extrusionOk="0">
                    <a:moveTo>
                      <a:pt x="285" y="124"/>
                    </a:moveTo>
                    <a:lnTo>
                      <a:pt x="285" y="124"/>
                    </a:lnTo>
                    <a:lnTo>
                      <a:pt x="285" y="124"/>
                    </a:lnTo>
                    <a:lnTo>
                      <a:pt x="285" y="124"/>
                    </a:lnTo>
                    <a:cubicBezTo>
                      <a:pt x="187" y="111"/>
                      <a:pt x="93" y="77"/>
                      <a:pt x="9" y="27"/>
                    </a:cubicBezTo>
                    <a:lnTo>
                      <a:pt x="9" y="27"/>
                    </a:lnTo>
                    <a:cubicBezTo>
                      <a:pt x="2" y="24"/>
                      <a:pt x="0" y="16"/>
                      <a:pt x="3" y="9"/>
                    </a:cubicBezTo>
                    <a:lnTo>
                      <a:pt x="3" y="9"/>
                    </a:lnTo>
                    <a:cubicBezTo>
                      <a:pt x="8" y="3"/>
                      <a:pt x="16" y="0"/>
                      <a:pt x="20" y="5"/>
                    </a:cubicBezTo>
                    <a:lnTo>
                      <a:pt x="20" y="5"/>
                    </a:lnTo>
                    <a:cubicBezTo>
                      <a:pt x="102" y="53"/>
                      <a:pt x="194" y="84"/>
                      <a:pt x="287" y="97"/>
                    </a:cubicBezTo>
                    <a:lnTo>
                      <a:pt x="287" y="97"/>
                    </a:lnTo>
                    <a:cubicBezTo>
                      <a:pt x="295" y="98"/>
                      <a:pt x="300" y="105"/>
                      <a:pt x="299" y="112"/>
                    </a:cubicBezTo>
                    <a:lnTo>
                      <a:pt x="299" y="112"/>
                    </a:lnTo>
                    <a:cubicBezTo>
                      <a:pt x="297" y="119"/>
                      <a:pt x="291" y="124"/>
                      <a:pt x="285" y="1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6"/>
              <p:cNvSpPr/>
              <p:nvPr/>
            </p:nvSpPr>
            <p:spPr>
              <a:xfrm rot="521757">
                <a:off x="1468538" y="3250974"/>
                <a:ext cx="295096" cy="27380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95" extrusionOk="0">
                    <a:moveTo>
                      <a:pt x="15" y="394"/>
                    </a:moveTo>
                    <a:lnTo>
                      <a:pt x="15" y="394"/>
                    </a:lnTo>
                    <a:cubicBezTo>
                      <a:pt x="14" y="394"/>
                      <a:pt x="12" y="394"/>
                      <a:pt x="11" y="394"/>
                    </a:cubicBezTo>
                    <a:lnTo>
                      <a:pt x="11" y="394"/>
                    </a:lnTo>
                    <a:cubicBezTo>
                      <a:pt x="5" y="393"/>
                      <a:pt x="0" y="385"/>
                      <a:pt x="2" y="378"/>
                    </a:cubicBezTo>
                    <a:lnTo>
                      <a:pt x="2" y="378"/>
                    </a:lnTo>
                    <a:cubicBezTo>
                      <a:pt x="23" y="282"/>
                      <a:pt x="74" y="192"/>
                      <a:pt x="147" y="125"/>
                    </a:cubicBezTo>
                    <a:lnTo>
                      <a:pt x="147" y="125"/>
                    </a:lnTo>
                    <a:cubicBezTo>
                      <a:pt x="220" y="58"/>
                      <a:pt x="313" y="14"/>
                      <a:pt x="411" y="1"/>
                    </a:cubicBezTo>
                    <a:lnTo>
                      <a:pt x="411" y="1"/>
                    </a:lnTo>
                    <a:cubicBezTo>
                      <a:pt x="419" y="0"/>
                      <a:pt x="425" y="5"/>
                      <a:pt x="426" y="13"/>
                    </a:cubicBezTo>
                    <a:lnTo>
                      <a:pt x="426" y="13"/>
                    </a:lnTo>
                    <a:cubicBezTo>
                      <a:pt x="427" y="20"/>
                      <a:pt x="421" y="27"/>
                      <a:pt x="414" y="28"/>
                    </a:cubicBezTo>
                    <a:lnTo>
                      <a:pt x="414" y="28"/>
                    </a:lnTo>
                    <a:cubicBezTo>
                      <a:pt x="321" y="39"/>
                      <a:pt x="233" y="81"/>
                      <a:pt x="165" y="145"/>
                    </a:cubicBezTo>
                    <a:lnTo>
                      <a:pt x="165" y="145"/>
                    </a:lnTo>
                    <a:cubicBezTo>
                      <a:pt x="95" y="208"/>
                      <a:pt x="47" y="293"/>
                      <a:pt x="27" y="384"/>
                    </a:cubicBezTo>
                    <a:lnTo>
                      <a:pt x="27" y="384"/>
                    </a:lnTo>
                    <a:cubicBezTo>
                      <a:pt x="26" y="390"/>
                      <a:pt x="21" y="394"/>
                      <a:pt x="15" y="39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6"/>
              <p:cNvSpPr/>
              <p:nvPr/>
            </p:nvSpPr>
            <p:spPr>
              <a:xfrm rot="521751">
                <a:off x="1433681" y="2982006"/>
                <a:ext cx="115605" cy="167324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42" extrusionOk="0">
                    <a:moveTo>
                      <a:pt x="152" y="241"/>
                    </a:moveTo>
                    <a:lnTo>
                      <a:pt x="152" y="241"/>
                    </a:lnTo>
                    <a:cubicBezTo>
                      <a:pt x="147" y="241"/>
                      <a:pt x="143" y="239"/>
                      <a:pt x="140" y="235"/>
                    </a:cubicBezTo>
                    <a:lnTo>
                      <a:pt x="4" y="22"/>
                    </a:lnTo>
                    <a:lnTo>
                      <a:pt x="4" y="22"/>
                    </a:lnTo>
                    <a:cubicBezTo>
                      <a:pt x="0" y="16"/>
                      <a:pt x="2" y="8"/>
                      <a:pt x="9" y="4"/>
                    </a:cubicBezTo>
                    <a:lnTo>
                      <a:pt x="9" y="4"/>
                    </a:lnTo>
                    <a:cubicBezTo>
                      <a:pt x="14" y="0"/>
                      <a:pt x="22" y="2"/>
                      <a:pt x="27" y="8"/>
                    </a:cubicBezTo>
                    <a:lnTo>
                      <a:pt x="162" y="220"/>
                    </a:lnTo>
                    <a:lnTo>
                      <a:pt x="162" y="220"/>
                    </a:lnTo>
                    <a:cubicBezTo>
                      <a:pt x="166" y="226"/>
                      <a:pt x="165" y="235"/>
                      <a:pt x="158" y="239"/>
                    </a:cubicBezTo>
                    <a:lnTo>
                      <a:pt x="158" y="239"/>
                    </a:lnTo>
                    <a:cubicBezTo>
                      <a:pt x="156" y="240"/>
                      <a:pt x="154" y="241"/>
                      <a:pt x="152" y="2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6"/>
              <p:cNvSpPr/>
              <p:nvPr/>
            </p:nvSpPr>
            <p:spPr>
              <a:xfrm rot="521752">
                <a:off x="1561750" y="2986781"/>
                <a:ext cx="45632" cy="12777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86" extrusionOk="0">
                    <a:moveTo>
                      <a:pt x="50" y="185"/>
                    </a:moveTo>
                    <a:lnTo>
                      <a:pt x="50" y="185"/>
                    </a:lnTo>
                    <a:cubicBezTo>
                      <a:pt x="44" y="185"/>
                      <a:pt x="39" y="181"/>
                      <a:pt x="39" y="174"/>
                    </a:cubicBezTo>
                    <a:lnTo>
                      <a:pt x="2" y="18"/>
                    </a:lnTo>
                    <a:lnTo>
                      <a:pt x="2" y="18"/>
                    </a:lnTo>
                    <a:cubicBezTo>
                      <a:pt x="0" y="10"/>
                      <a:pt x="4" y="3"/>
                      <a:pt x="11" y="2"/>
                    </a:cubicBezTo>
                    <a:lnTo>
                      <a:pt x="11" y="2"/>
                    </a:lnTo>
                    <a:cubicBezTo>
                      <a:pt x="20" y="0"/>
                      <a:pt x="25" y="4"/>
                      <a:pt x="27" y="11"/>
                    </a:cubicBezTo>
                    <a:lnTo>
                      <a:pt x="63" y="170"/>
                    </a:lnTo>
                    <a:lnTo>
                      <a:pt x="63" y="170"/>
                    </a:lnTo>
                    <a:cubicBezTo>
                      <a:pt x="66" y="176"/>
                      <a:pt x="61" y="183"/>
                      <a:pt x="54" y="185"/>
                    </a:cubicBezTo>
                    <a:lnTo>
                      <a:pt x="54" y="185"/>
                    </a:lnTo>
                    <a:cubicBezTo>
                      <a:pt x="53" y="185"/>
                      <a:pt x="51" y="185"/>
                      <a:pt x="50" y="1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6"/>
              <p:cNvSpPr/>
              <p:nvPr/>
            </p:nvSpPr>
            <p:spPr>
              <a:xfrm rot="521758">
                <a:off x="1643512" y="3006981"/>
                <a:ext cx="27379" cy="103437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9" extrusionOk="0">
                    <a:moveTo>
                      <a:pt x="13" y="148"/>
                    </a:moveTo>
                    <a:lnTo>
                      <a:pt x="13" y="148"/>
                    </a:lnTo>
                    <a:cubicBezTo>
                      <a:pt x="13" y="148"/>
                      <a:pt x="13" y="148"/>
                      <a:pt x="12" y="148"/>
                    </a:cubicBezTo>
                    <a:lnTo>
                      <a:pt x="12" y="148"/>
                    </a:lnTo>
                    <a:cubicBezTo>
                      <a:pt x="6" y="148"/>
                      <a:pt x="0" y="141"/>
                      <a:pt x="1" y="134"/>
                    </a:cubicBezTo>
                    <a:lnTo>
                      <a:pt x="11" y="13"/>
                    </a:lnTo>
                    <a:lnTo>
                      <a:pt x="11" y="13"/>
                    </a:lnTo>
                    <a:cubicBezTo>
                      <a:pt x="11" y="6"/>
                      <a:pt x="18" y="0"/>
                      <a:pt x="25" y="1"/>
                    </a:cubicBezTo>
                    <a:lnTo>
                      <a:pt x="25" y="1"/>
                    </a:lnTo>
                    <a:cubicBezTo>
                      <a:pt x="32" y="2"/>
                      <a:pt x="38" y="8"/>
                      <a:pt x="38" y="15"/>
                    </a:cubicBezTo>
                    <a:lnTo>
                      <a:pt x="28" y="137"/>
                    </a:lnTo>
                    <a:lnTo>
                      <a:pt x="28" y="137"/>
                    </a:lnTo>
                    <a:cubicBezTo>
                      <a:pt x="27" y="142"/>
                      <a:pt x="21" y="148"/>
                      <a:pt x="13" y="14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6"/>
              <p:cNvSpPr/>
              <p:nvPr/>
            </p:nvSpPr>
            <p:spPr>
              <a:xfrm rot="521759">
                <a:off x="1380662" y="3110484"/>
                <a:ext cx="97351" cy="7909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13" extrusionOk="0">
                    <a:moveTo>
                      <a:pt x="126" y="112"/>
                    </a:moveTo>
                    <a:lnTo>
                      <a:pt x="126" y="112"/>
                    </a:lnTo>
                    <a:cubicBezTo>
                      <a:pt x="123" y="112"/>
                      <a:pt x="120" y="112"/>
                      <a:pt x="118" y="109"/>
                    </a:cubicBezTo>
                    <a:lnTo>
                      <a:pt x="7" y="25"/>
                    </a:lnTo>
                    <a:lnTo>
                      <a:pt x="7" y="25"/>
                    </a:lnTo>
                    <a:cubicBezTo>
                      <a:pt x="1" y="21"/>
                      <a:pt x="0" y="12"/>
                      <a:pt x="3" y="6"/>
                    </a:cubicBezTo>
                    <a:lnTo>
                      <a:pt x="3" y="6"/>
                    </a:lnTo>
                    <a:cubicBezTo>
                      <a:pt x="8" y="0"/>
                      <a:pt x="16" y="0"/>
                      <a:pt x="22" y="4"/>
                    </a:cubicBezTo>
                    <a:lnTo>
                      <a:pt x="134" y="88"/>
                    </a:lnTo>
                    <a:lnTo>
                      <a:pt x="134" y="88"/>
                    </a:lnTo>
                    <a:cubicBezTo>
                      <a:pt x="139" y="93"/>
                      <a:pt x="140" y="101"/>
                      <a:pt x="136" y="107"/>
                    </a:cubicBezTo>
                    <a:lnTo>
                      <a:pt x="136" y="107"/>
                    </a:lnTo>
                    <a:cubicBezTo>
                      <a:pt x="134" y="111"/>
                      <a:pt x="130" y="112"/>
                      <a:pt x="126" y="1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6"/>
              <p:cNvSpPr/>
              <p:nvPr/>
            </p:nvSpPr>
            <p:spPr>
              <a:xfrm rot="521755">
                <a:off x="1347050" y="3192915"/>
                <a:ext cx="79098" cy="30423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" extrusionOk="0">
                    <a:moveTo>
                      <a:pt x="99" y="42"/>
                    </a:moveTo>
                    <a:lnTo>
                      <a:pt x="99" y="42"/>
                    </a:lnTo>
                    <a:cubicBezTo>
                      <a:pt x="98" y="42"/>
                      <a:pt x="96" y="41"/>
                      <a:pt x="95" y="41"/>
                    </a:cubicBezTo>
                    <a:lnTo>
                      <a:pt x="12" y="26"/>
                    </a:lnTo>
                    <a:lnTo>
                      <a:pt x="12" y="26"/>
                    </a:lnTo>
                    <a:cubicBezTo>
                      <a:pt x="5" y="25"/>
                      <a:pt x="0" y="19"/>
                      <a:pt x="1" y="11"/>
                    </a:cubicBezTo>
                    <a:lnTo>
                      <a:pt x="1" y="11"/>
                    </a:lnTo>
                    <a:cubicBezTo>
                      <a:pt x="2" y="4"/>
                      <a:pt x="9" y="0"/>
                      <a:pt x="17" y="0"/>
                    </a:cubicBezTo>
                    <a:lnTo>
                      <a:pt x="101" y="15"/>
                    </a:lnTo>
                    <a:lnTo>
                      <a:pt x="101" y="15"/>
                    </a:lnTo>
                    <a:cubicBezTo>
                      <a:pt x="107" y="17"/>
                      <a:pt x="112" y="23"/>
                      <a:pt x="110" y="30"/>
                    </a:cubicBezTo>
                    <a:lnTo>
                      <a:pt x="110" y="30"/>
                    </a:lnTo>
                    <a:cubicBezTo>
                      <a:pt x="110" y="37"/>
                      <a:pt x="105" y="42"/>
                      <a:pt x="99" y="4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3" name="Google Shape;1763;p46"/>
            <p:cNvSpPr/>
            <p:nvPr/>
          </p:nvSpPr>
          <p:spPr>
            <a:xfrm>
              <a:off x="1607241" y="4009924"/>
              <a:ext cx="422676" cy="476371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4" name="Google Shape;1764;p46"/>
            <p:cNvGrpSpPr/>
            <p:nvPr/>
          </p:nvGrpSpPr>
          <p:grpSpPr>
            <a:xfrm rot="1962668">
              <a:off x="1686900" y="3583927"/>
              <a:ext cx="847721" cy="404810"/>
              <a:chOff x="3406775" y="2479675"/>
              <a:chExt cx="847727" cy="404813"/>
            </a:xfrm>
          </p:grpSpPr>
          <p:sp>
            <p:nvSpPr>
              <p:cNvPr id="1765" name="Google Shape;1765;p46"/>
              <p:cNvSpPr/>
              <p:nvPr/>
            </p:nvSpPr>
            <p:spPr>
              <a:xfrm>
                <a:off x="3406775" y="2479675"/>
                <a:ext cx="847727" cy="295276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820" extrusionOk="0">
                    <a:moveTo>
                      <a:pt x="2352" y="690"/>
                    </a:moveTo>
                    <a:cubicBezTo>
                      <a:pt x="2302" y="733"/>
                      <a:pt x="2253" y="776"/>
                      <a:pt x="2203" y="819"/>
                    </a:cubicBezTo>
                    <a:cubicBezTo>
                      <a:pt x="2109" y="752"/>
                      <a:pt x="2051" y="632"/>
                      <a:pt x="2068" y="516"/>
                    </a:cubicBezTo>
                    <a:cubicBezTo>
                      <a:pt x="1955" y="567"/>
                      <a:pt x="1805" y="502"/>
                      <a:pt x="1766" y="384"/>
                    </a:cubicBezTo>
                    <a:cubicBezTo>
                      <a:pt x="1711" y="450"/>
                      <a:pt x="1613" y="476"/>
                      <a:pt x="1533" y="446"/>
                    </a:cubicBezTo>
                    <a:cubicBezTo>
                      <a:pt x="1452" y="417"/>
                      <a:pt x="1395" y="334"/>
                      <a:pt x="1395" y="249"/>
                    </a:cubicBezTo>
                    <a:cubicBezTo>
                      <a:pt x="1258" y="326"/>
                      <a:pt x="1065" y="285"/>
                      <a:pt x="972" y="159"/>
                    </a:cubicBezTo>
                    <a:cubicBezTo>
                      <a:pt x="894" y="252"/>
                      <a:pt x="740" y="269"/>
                      <a:pt x="643" y="195"/>
                    </a:cubicBezTo>
                    <a:cubicBezTo>
                      <a:pt x="606" y="336"/>
                      <a:pt x="453" y="436"/>
                      <a:pt x="309" y="413"/>
                    </a:cubicBezTo>
                    <a:cubicBezTo>
                      <a:pt x="336" y="483"/>
                      <a:pt x="328" y="566"/>
                      <a:pt x="287" y="630"/>
                    </a:cubicBezTo>
                    <a:cubicBezTo>
                      <a:pt x="258" y="676"/>
                      <a:pt x="212" y="711"/>
                      <a:pt x="160" y="728"/>
                    </a:cubicBezTo>
                    <a:cubicBezTo>
                      <a:pt x="107" y="698"/>
                      <a:pt x="53" y="668"/>
                      <a:pt x="0" y="639"/>
                    </a:cubicBezTo>
                    <a:cubicBezTo>
                      <a:pt x="56" y="630"/>
                      <a:pt x="108" y="603"/>
                      <a:pt x="146" y="561"/>
                    </a:cubicBezTo>
                    <a:cubicBezTo>
                      <a:pt x="208" y="493"/>
                      <a:pt x="227" y="389"/>
                      <a:pt x="193" y="304"/>
                    </a:cubicBezTo>
                    <a:cubicBezTo>
                      <a:pt x="363" y="310"/>
                      <a:pt x="526" y="172"/>
                      <a:pt x="548" y="3"/>
                    </a:cubicBezTo>
                    <a:cubicBezTo>
                      <a:pt x="665" y="124"/>
                      <a:pt x="885" y="123"/>
                      <a:pt x="1001" y="0"/>
                    </a:cubicBezTo>
                    <a:cubicBezTo>
                      <a:pt x="1095" y="135"/>
                      <a:pt x="1303" y="172"/>
                      <a:pt x="1439" y="78"/>
                    </a:cubicBezTo>
                    <a:cubicBezTo>
                      <a:pt x="1455" y="156"/>
                      <a:pt x="1513" y="224"/>
                      <a:pt x="1587" y="251"/>
                    </a:cubicBezTo>
                    <a:cubicBezTo>
                      <a:pt x="1662" y="278"/>
                      <a:pt x="1750" y="263"/>
                      <a:pt x="1812" y="213"/>
                    </a:cubicBezTo>
                    <a:cubicBezTo>
                      <a:pt x="1869" y="353"/>
                      <a:pt x="2044" y="432"/>
                      <a:pt x="2187" y="382"/>
                    </a:cubicBezTo>
                    <a:cubicBezTo>
                      <a:pt x="2147" y="497"/>
                      <a:pt x="2230" y="639"/>
                      <a:pt x="2351" y="660"/>
                    </a:cubicBezTo>
                    <a:cubicBezTo>
                      <a:pt x="2350" y="670"/>
                      <a:pt x="2351" y="680"/>
                      <a:pt x="2352" y="69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46"/>
              <p:cNvSpPr/>
              <p:nvPr/>
            </p:nvSpPr>
            <p:spPr>
              <a:xfrm>
                <a:off x="3463925" y="2536825"/>
                <a:ext cx="736601" cy="347663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965" extrusionOk="0">
                    <a:moveTo>
                      <a:pt x="2043" y="660"/>
                    </a:moveTo>
                    <a:cubicBezTo>
                      <a:pt x="1927" y="762"/>
                      <a:pt x="1810" y="863"/>
                      <a:pt x="1694" y="964"/>
                    </a:cubicBezTo>
                    <a:cubicBezTo>
                      <a:pt x="1673" y="860"/>
                      <a:pt x="1604" y="767"/>
                      <a:pt x="1512" y="717"/>
                    </a:cubicBezTo>
                    <a:cubicBezTo>
                      <a:pt x="1416" y="665"/>
                      <a:pt x="1296" y="658"/>
                      <a:pt x="1195" y="701"/>
                    </a:cubicBezTo>
                    <a:cubicBezTo>
                      <a:pt x="1114" y="549"/>
                      <a:pt x="927" y="462"/>
                      <a:pt x="759" y="497"/>
                    </a:cubicBezTo>
                    <a:cubicBezTo>
                      <a:pt x="604" y="529"/>
                      <a:pt x="476" y="662"/>
                      <a:pt x="445" y="817"/>
                    </a:cubicBezTo>
                    <a:cubicBezTo>
                      <a:pt x="297" y="734"/>
                      <a:pt x="148" y="651"/>
                      <a:pt x="0" y="569"/>
                    </a:cubicBezTo>
                    <a:cubicBezTo>
                      <a:pt x="52" y="552"/>
                      <a:pt x="98" y="517"/>
                      <a:pt x="127" y="471"/>
                    </a:cubicBezTo>
                    <a:cubicBezTo>
                      <a:pt x="168" y="407"/>
                      <a:pt x="176" y="324"/>
                      <a:pt x="149" y="254"/>
                    </a:cubicBezTo>
                    <a:cubicBezTo>
                      <a:pt x="293" y="277"/>
                      <a:pt x="446" y="177"/>
                      <a:pt x="483" y="36"/>
                    </a:cubicBezTo>
                    <a:cubicBezTo>
                      <a:pt x="580" y="110"/>
                      <a:pt x="734" y="93"/>
                      <a:pt x="812" y="0"/>
                    </a:cubicBezTo>
                    <a:cubicBezTo>
                      <a:pt x="905" y="126"/>
                      <a:pt x="1098" y="167"/>
                      <a:pt x="1235" y="90"/>
                    </a:cubicBezTo>
                    <a:cubicBezTo>
                      <a:pt x="1235" y="175"/>
                      <a:pt x="1292" y="258"/>
                      <a:pt x="1373" y="287"/>
                    </a:cubicBezTo>
                    <a:cubicBezTo>
                      <a:pt x="1453" y="317"/>
                      <a:pt x="1551" y="291"/>
                      <a:pt x="1606" y="225"/>
                    </a:cubicBezTo>
                    <a:cubicBezTo>
                      <a:pt x="1645" y="343"/>
                      <a:pt x="1795" y="408"/>
                      <a:pt x="1908" y="357"/>
                    </a:cubicBezTo>
                    <a:cubicBezTo>
                      <a:pt x="1891" y="473"/>
                      <a:pt x="1949" y="593"/>
                      <a:pt x="2043" y="66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46"/>
              <p:cNvSpPr/>
              <p:nvPr/>
            </p:nvSpPr>
            <p:spPr>
              <a:xfrm>
                <a:off x="3738562" y="2557462"/>
                <a:ext cx="23812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62" extrusionOk="0">
                    <a:moveTo>
                      <a:pt x="16" y="361"/>
                    </a:moveTo>
                    <a:cubicBezTo>
                      <a:pt x="15" y="361"/>
                      <a:pt x="15" y="361"/>
                      <a:pt x="14" y="360"/>
                    </a:cubicBezTo>
                    <a:cubicBezTo>
                      <a:pt x="6" y="360"/>
                      <a:pt x="0" y="352"/>
                      <a:pt x="1" y="344"/>
                    </a:cubicBezTo>
                    <a:lnTo>
                      <a:pt x="33" y="14"/>
                    </a:lnTo>
                    <a:cubicBezTo>
                      <a:pt x="33" y="6"/>
                      <a:pt x="41" y="0"/>
                      <a:pt x="49" y="1"/>
                    </a:cubicBezTo>
                    <a:cubicBezTo>
                      <a:pt x="57" y="1"/>
                      <a:pt x="63" y="9"/>
                      <a:pt x="62" y="17"/>
                    </a:cubicBezTo>
                    <a:lnTo>
                      <a:pt x="30" y="347"/>
                    </a:lnTo>
                    <a:cubicBezTo>
                      <a:pt x="30" y="355"/>
                      <a:pt x="23" y="361"/>
                      <a:pt x="16" y="3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46"/>
              <p:cNvSpPr/>
              <p:nvPr/>
            </p:nvSpPr>
            <p:spPr>
              <a:xfrm>
                <a:off x="3760787" y="2632075"/>
                <a:ext cx="15875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153" extrusionOk="0">
                    <a:moveTo>
                      <a:pt x="16" y="152"/>
                    </a:moveTo>
                    <a:cubicBezTo>
                      <a:pt x="16" y="152"/>
                      <a:pt x="15" y="152"/>
                      <a:pt x="15" y="151"/>
                    </a:cubicBezTo>
                    <a:cubicBezTo>
                      <a:pt x="6" y="151"/>
                      <a:pt x="0" y="143"/>
                      <a:pt x="1" y="135"/>
                    </a:cubicBezTo>
                    <a:lnTo>
                      <a:pt x="14" y="14"/>
                    </a:lnTo>
                    <a:cubicBezTo>
                      <a:pt x="15" y="5"/>
                      <a:pt x="23" y="0"/>
                      <a:pt x="31" y="0"/>
                    </a:cubicBezTo>
                    <a:cubicBezTo>
                      <a:pt x="39" y="1"/>
                      <a:pt x="45" y="9"/>
                      <a:pt x="44" y="17"/>
                    </a:cubicBezTo>
                    <a:lnTo>
                      <a:pt x="31" y="138"/>
                    </a:lnTo>
                    <a:cubicBezTo>
                      <a:pt x="30" y="146"/>
                      <a:pt x="24" y="152"/>
                      <a:pt x="16" y="1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46"/>
              <p:cNvSpPr/>
              <p:nvPr/>
            </p:nvSpPr>
            <p:spPr>
              <a:xfrm>
                <a:off x="3894137" y="2654300"/>
                <a:ext cx="53975" cy="11271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7" y="310"/>
                    </a:moveTo>
                    <a:cubicBezTo>
                      <a:pt x="15" y="310"/>
                      <a:pt x="13" y="310"/>
                      <a:pt x="12" y="309"/>
                    </a:cubicBezTo>
                    <a:cubicBezTo>
                      <a:pt x="4" y="306"/>
                      <a:pt x="0" y="297"/>
                      <a:pt x="4" y="290"/>
                    </a:cubicBezTo>
                    <a:lnTo>
                      <a:pt x="121" y="11"/>
                    </a:lnTo>
                    <a:cubicBezTo>
                      <a:pt x="124" y="3"/>
                      <a:pt x="133" y="0"/>
                      <a:pt x="140" y="3"/>
                    </a:cubicBezTo>
                    <a:cubicBezTo>
                      <a:pt x="148" y="6"/>
                      <a:pt x="151" y="15"/>
                      <a:pt x="148" y="22"/>
                    </a:cubicBezTo>
                    <a:lnTo>
                      <a:pt x="31" y="301"/>
                    </a:lnTo>
                    <a:cubicBezTo>
                      <a:pt x="29" y="307"/>
                      <a:pt x="23" y="310"/>
                      <a:pt x="17" y="31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Google Shape;1312;p41">
            <a:extLst>
              <a:ext uri="{FF2B5EF4-FFF2-40B4-BE49-F238E27FC236}">
                <a16:creationId xmlns:a16="http://schemas.microsoft.com/office/drawing/2014/main" id="{9E5B5113-80EB-E056-0671-484E74B978E0}"/>
              </a:ext>
            </a:extLst>
          </p:cNvPr>
          <p:cNvSpPr txBox="1">
            <a:spLocks/>
          </p:cNvSpPr>
          <p:nvPr/>
        </p:nvSpPr>
        <p:spPr>
          <a:xfrm>
            <a:off x="701796" y="2630052"/>
            <a:ext cx="3605799" cy="1618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1100"/>
            </a:pPr>
            <a:r>
              <a:rPr lang="fr-CH" dirty="0"/>
              <a:t>Pour que cette année te permette de grandir et d’apprendre le mieux possible, tu dois savoir où tu vas !</a:t>
            </a:r>
          </a:p>
          <a:p>
            <a:pPr algn="just">
              <a:buClr>
                <a:schemeClr val="dk1"/>
              </a:buClr>
              <a:buSzPts val="1100"/>
            </a:pPr>
            <a:endParaRPr lang="fr-CH" dirty="0"/>
          </a:p>
        </p:txBody>
      </p:sp>
      <p:sp>
        <p:nvSpPr>
          <p:cNvPr id="3" name="Google Shape;1171;p39">
            <a:extLst>
              <a:ext uri="{FF2B5EF4-FFF2-40B4-BE49-F238E27FC236}">
                <a16:creationId xmlns:a16="http://schemas.microsoft.com/office/drawing/2014/main" id="{86C33498-0B92-2D22-FECF-235F88A718EC}"/>
              </a:ext>
            </a:extLst>
          </p:cNvPr>
          <p:cNvSpPr/>
          <p:nvPr/>
        </p:nvSpPr>
        <p:spPr>
          <a:xfrm>
            <a:off x="629247" y="590577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46;p46">
            <a:extLst>
              <a:ext uri="{FF2B5EF4-FFF2-40B4-BE49-F238E27FC236}">
                <a16:creationId xmlns:a16="http://schemas.microsoft.com/office/drawing/2014/main" id="{AE94BB9C-74AB-1E56-5093-74B9055A4FAE}"/>
              </a:ext>
            </a:extLst>
          </p:cNvPr>
          <p:cNvSpPr txBox="1">
            <a:spLocks/>
          </p:cNvSpPr>
          <p:nvPr/>
        </p:nvSpPr>
        <p:spPr>
          <a:xfrm>
            <a:off x="1050752" y="657205"/>
            <a:ext cx="767827" cy="12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stander"/>
              <a:buNone/>
              <a:defRPr sz="60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stander"/>
              <a:buNone/>
              <a:defRPr sz="48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stander"/>
              <a:buNone/>
              <a:defRPr sz="48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stander"/>
              <a:buNone/>
              <a:defRPr sz="48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stander"/>
              <a:buNone/>
              <a:defRPr sz="48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stander"/>
              <a:buNone/>
              <a:defRPr sz="48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stander"/>
              <a:buNone/>
              <a:defRPr sz="48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stander"/>
              <a:buNone/>
              <a:defRPr sz="48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randstander"/>
              <a:buNone/>
              <a:defRPr sz="48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r>
              <a:rPr lang="fr-CH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3458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61"/>
          <p:cNvSpPr txBox="1">
            <a:spLocks noGrp="1"/>
          </p:cNvSpPr>
          <p:nvPr>
            <p:ph type="title"/>
          </p:nvPr>
        </p:nvSpPr>
        <p:spPr>
          <a:xfrm>
            <a:off x="710708" y="2076627"/>
            <a:ext cx="7704000" cy="994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Questions??</a:t>
            </a:r>
            <a:endParaRPr sz="6600" dirty="0"/>
          </a:p>
        </p:txBody>
      </p:sp>
      <p:grpSp>
        <p:nvGrpSpPr>
          <p:cNvPr id="2418" name="Google Shape;2418;p61"/>
          <p:cNvGrpSpPr/>
          <p:nvPr/>
        </p:nvGrpSpPr>
        <p:grpSpPr>
          <a:xfrm>
            <a:off x="207390" y="1350184"/>
            <a:ext cx="1954674" cy="2312703"/>
            <a:chOff x="753521" y="714489"/>
            <a:chExt cx="1954674" cy="2312703"/>
          </a:xfrm>
        </p:grpSpPr>
        <p:grpSp>
          <p:nvGrpSpPr>
            <p:cNvPr id="2419" name="Google Shape;2419;p61"/>
            <p:cNvGrpSpPr/>
            <p:nvPr/>
          </p:nvGrpSpPr>
          <p:grpSpPr>
            <a:xfrm rot="1560305">
              <a:off x="1312697" y="849270"/>
              <a:ext cx="1042357" cy="1851557"/>
              <a:chOff x="8824912" y="4605337"/>
              <a:chExt cx="965200" cy="1714502"/>
            </a:xfrm>
          </p:grpSpPr>
          <p:sp>
            <p:nvSpPr>
              <p:cNvPr id="2420" name="Google Shape;2420;p61"/>
              <p:cNvSpPr/>
              <p:nvPr/>
            </p:nvSpPr>
            <p:spPr>
              <a:xfrm>
                <a:off x="9140825" y="5486400"/>
                <a:ext cx="649287" cy="79374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204" extrusionOk="0">
                    <a:moveTo>
                      <a:pt x="1579" y="1161"/>
                    </a:moveTo>
                    <a:cubicBezTo>
                      <a:pt x="1709" y="1271"/>
                      <a:pt x="1802" y="1438"/>
                      <a:pt x="1783" y="1607"/>
                    </a:cubicBezTo>
                    <a:cubicBezTo>
                      <a:pt x="1768" y="1730"/>
                      <a:pt x="1697" y="1840"/>
                      <a:pt x="1615" y="1933"/>
                    </a:cubicBezTo>
                    <a:cubicBezTo>
                      <a:pt x="1543" y="2016"/>
                      <a:pt x="1459" y="2089"/>
                      <a:pt x="1360" y="2137"/>
                    </a:cubicBezTo>
                    <a:cubicBezTo>
                      <a:pt x="1261" y="2184"/>
                      <a:pt x="1146" y="2203"/>
                      <a:pt x="1040" y="2175"/>
                    </a:cubicBezTo>
                    <a:cubicBezTo>
                      <a:pt x="894" y="2135"/>
                      <a:pt x="783" y="2012"/>
                      <a:pt x="722" y="1874"/>
                    </a:cubicBezTo>
                    <a:cubicBezTo>
                      <a:pt x="661" y="1736"/>
                      <a:pt x="642" y="1584"/>
                      <a:pt x="626" y="1434"/>
                    </a:cubicBezTo>
                    <a:cubicBezTo>
                      <a:pt x="614" y="1325"/>
                      <a:pt x="602" y="1214"/>
                      <a:pt x="575" y="1108"/>
                    </a:cubicBezTo>
                    <a:cubicBezTo>
                      <a:pt x="541" y="1033"/>
                      <a:pt x="486" y="964"/>
                      <a:pt x="427" y="904"/>
                    </a:cubicBezTo>
                    <a:cubicBezTo>
                      <a:pt x="421" y="899"/>
                      <a:pt x="416" y="894"/>
                      <a:pt x="410" y="889"/>
                    </a:cubicBezTo>
                    <a:cubicBezTo>
                      <a:pt x="410" y="889"/>
                      <a:pt x="410" y="888"/>
                      <a:pt x="409" y="888"/>
                    </a:cubicBezTo>
                    <a:cubicBezTo>
                      <a:pt x="358" y="838"/>
                      <a:pt x="302" y="793"/>
                      <a:pt x="249" y="745"/>
                    </a:cubicBezTo>
                    <a:cubicBezTo>
                      <a:pt x="231" y="729"/>
                      <a:pt x="213" y="712"/>
                      <a:pt x="196" y="696"/>
                    </a:cubicBezTo>
                    <a:cubicBezTo>
                      <a:pt x="176" y="676"/>
                      <a:pt x="157" y="656"/>
                      <a:pt x="139" y="636"/>
                    </a:cubicBezTo>
                    <a:cubicBezTo>
                      <a:pt x="91" y="580"/>
                      <a:pt x="50" y="515"/>
                      <a:pt x="27" y="446"/>
                    </a:cubicBezTo>
                    <a:cubicBezTo>
                      <a:pt x="7" y="392"/>
                      <a:pt x="0" y="334"/>
                      <a:pt x="10" y="277"/>
                    </a:cubicBezTo>
                    <a:cubicBezTo>
                      <a:pt x="11" y="269"/>
                      <a:pt x="12" y="260"/>
                      <a:pt x="15" y="252"/>
                    </a:cubicBezTo>
                    <a:cubicBezTo>
                      <a:pt x="21" y="226"/>
                      <a:pt x="31" y="201"/>
                      <a:pt x="45" y="179"/>
                    </a:cubicBezTo>
                    <a:cubicBezTo>
                      <a:pt x="50" y="170"/>
                      <a:pt x="56" y="161"/>
                      <a:pt x="62" y="152"/>
                    </a:cubicBezTo>
                    <a:cubicBezTo>
                      <a:pt x="117" y="74"/>
                      <a:pt x="208" y="19"/>
                      <a:pt x="305" y="5"/>
                    </a:cubicBezTo>
                    <a:cubicBezTo>
                      <a:pt x="309" y="3"/>
                      <a:pt x="314" y="3"/>
                      <a:pt x="319" y="2"/>
                    </a:cubicBezTo>
                    <a:cubicBezTo>
                      <a:pt x="331" y="1"/>
                      <a:pt x="342" y="0"/>
                      <a:pt x="354" y="0"/>
                    </a:cubicBezTo>
                    <a:cubicBezTo>
                      <a:pt x="370" y="0"/>
                      <a:pt x="387" y="1"/>
                      <a:pt x="403" y="3"/>
                    </a:cubicBezTo>
                    <a:cubicBezTo>
                      <a:pt x="451" y="10"/>
                      <a:pt x="496" y="27"/>
                      <a:pt x="538" y="50"/>
                    </a:cubicBezTo>
                    <a:cubicBezTo>
                      <a:pt x="550" y="56"/>
                      <a:pt x="561" y="62"/>
                      <a:pt x="572" y="70"/>
                    </a:cubicBezTo>
                    <a:cubicBezTo>
                      <a:pt x="574" y="71"/>
                      <a:pt x="576" y="72"/>
                      <a:pt x="577" y="74"/>
                    </a:cubicBezTo>
                    <a:cubicBezTo>
                      <a:pt x="594" y="85"/>
                      <a:pt x="610" y="98"/>
                      <a:pt x="623" y="112"/>
                    </a:cubicBezTo>
                    <a:cubicBezTo>
                      <a:pt x="631" y="120"/>
                      <a:pt x="638" y="127"/>
                      <a:pt x="644" y="135"/>
                    </a:cubicBezTo>
                    <a:cubicBezTo>
                      <a:pt x="646" y="137"/>
                      <a:pt x="647" y="139"/>
                      <a:pt x="648" y="141"/>
                    </a:cubicBezTo>
                    <a:cubicBezTo>
                      <a:pt x="650" y="142"/>
                      <a:pt x="652" y="144"/>
                      <a:pt x="653" y="146"/>
                    </a:cubicBezTo>
                    <a:cubicBezTo>
                      <a:pt x="654" y="147"/>
                      <a:pt x="654" y="148"/>
                      <a:pt x="655" y="149"/>
                    </a:cubicBezTo>
                    <a:cubicBezTo>
                      <a:pt x="701" y="202"/>
                      <a:pt x="735" y="267"/>
                      <a:pt x="752" y="335"/>
                    </a:cubicBezTo>
                    <a:cubicBezTo>
                      <a:pt x="754" y="342"/>
                      <a:pt x="755" y="348"/>
                      <a:pt x="756" y="354"/>
                    </a:cubicBezTo>
                    <a:cubicBezTo>
                      <a:pt x="762" y="382"/>
                      <a:pt x="766" y="411"/>
                      <a:pt x="768" y="440"/>
                    </a:cubicBezTo>
                    <a:cubicBezTo>
                      <a:pt x="778" y="549"/>
                      <a:pt x="775" y="662"/>
                      <a:pt x="834" y="752"/>
                    </a:cubicBezTo>
                    <a:cubicBezTo>
                      <a:pt x="898" y="850"/>
                      <a:pt x="1016" y="892"/>
                      <a:pt x="1126" y="931"/>
                    </a:cubicBezTo>
                    <a:cubicBezTo>
                      <a:pt x="1286" y="988"/>
                      <a:pt x="1449" y="1051"/>
                      <a:pt x="1579" y="1161"/>
                    </a:cubicBezTo>
                    <a:close/>
                    <a:moveTo>
                      <a:pt x="1435" y="1869"/>
                    </a:moveTo>
                    <a:cubicBezTo>
                      <a:pt x="1595" y="1740"/>
                      <a:pt x="1698" y="1555"/>
                      <a:pt x="1568" y="1395"/>
                    </a:cubicBezTo>
                    <a:cubicBezTo>
                      <a:pt x="1438" y="1235"/>
                      <a:pt x="1096" y="1060"/>
                      <a:pt x="937" y="1190"/>
                    </a:cubicBezTo>
                    <a:cubicBezTo>
                      <a:pt x="777" y="1319"/>
                      <a:pt x="859" y="1705"/>
                      <a:pt x="989" y="1865"/>
                    </a:cubicBezTo>
                    <a:cubicBezTo>
                      <a:pt x="1119" y="2025"/>
                      <a:pt x="1275" y="1999"/>
                      <a:pt x="1435" y="1869"/>
                    </a:cubicBezTo>
                    <a:close/>
                    <a:moveTo>
                      <a:pt x="572" y="467"/>
                    </a:moveTo>
                    <a:cubicBezTo>
                      <a:pt x="623" y="359"/>
                      <a:pt x="576" y="230"/>
                      <a:pt x="468" y="179"/>
                    </a:cubicBezTo>
                    <a:cubicBezTo>
                      <a:pt x="359" y="128"/>
                      <a:pt x="230" y="175"/>
                      <a:pt x="179" y="283"/>
                    </a:cubicBezTo>
                    <a:cubicBezTo>
                      <a:pt x="128" y="392"/>
                      <a:pt x="175" y="521"/>
                      <a:pt x="283" y="572"/>
                    </a:cubicBezTo>
                    <a:cubicBezTo>
                      <a:pt x="392" y="622"/>
                      <a:pt x="521" y="576"/>
                      <a:pt x="572" y="4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61"/>
              <p:cNvSpPr/>
              <p:nvPr/>
            </p:nvSpPr>
            <p:spPr>
              <a:xfrm>
                <a:off x="9224962" y="4605337"/>
                <a:ext cx="174625" cy="922336"/>
              </a:xfrm>
              <a:custGeom>
                <a:avLst/>
                <a:gdLst/>
                <a:ahLst/>
                <a:cxnLst/>
                <a:rect l="l" t="t" r="r" b="b"/>
                <a:pathLst>
                  <a:path w="483" h="2560" extrusionOk="0">
                    <a:moveTo>
                      <a:pt x="443" y="1629"/>
                    </a:moveTo>
                    <a:cubicBezTo>
                      <a:pt x="421" y="2037"/>
                      <a:pt x="396" y="2421"/>
                      <a:pt x="388" y="2559"/>
                    </a:cubicBezTo>
                    <a:cubicBezTo>
                      <a:pt x="375" y="2545"/>
                      <a:pt x="359" y="2532"/>
                      <a:pt x="342" y="2521"/>
                    </a:cubicBezTo>
                    <a:lnTo>
                      <a:pt x="0" y="1298"/>
                    </a:lnTo>
                    <a:lnTo>
                      <a:pt x="138" y="0"/>
                    </a:lnTo>
                    <a:cubicBezTo>
                      <a:pt x="138" y="0"/>
                      <a:pt x="454" y="24"/>
                      <a:pt x="473" y="554"/>
                    </a:cubicBezTo>
                    <a:cubicBezTo>
                      <a:pt x="482" y="789"/>
                      <a:pt x="464" y="1221"/>
                      <a:pt x="443" y="162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61"/>
              <p:cNvSpPr/>
              <p:nvPr/>
            </p:nvSpPr>
            <p:spPr>
              <a:xfrm>
                <a:off x="9186862" y="5532437"/>
                <a:ext cx="17780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495" extrusionOk="0">
                    <a:moveTo>
                      <a:pt x="340" y="51"/>
                    </a:moveTo>
                    <a:cubicBezTo>
                      <a:pt x="448" y="102"/>
                      <a:pt x="495" y="231"/>
                      <a:pt x="444" y="339"/>
                    </a:cubicBezTo>
                    <a:cubicBezTo>
                      <a:pt x="393" y="448"/>
                      <a:pt x="264" y="494"/>
                      <a:pt x="155" y="444"/>
                    </a:cubicBezTo>
                    <a:cubicBezTo>
                      <a:pt x="47" y="393"/>
                      <a:pt x="0" y="264"/>
                      <a:pt x="51" y="155"/>
                    </a:cubicBezTo>
                    <a:cubicBezTo>
                      <a:pt x="102" y="47"/>
                      <a:pt x="231" y="0"/>
                      <a:pt x="340" y="5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61"/>
              <p:cNvSpPr/>
              <p:nvPr/>
            </p:nvSpPr>
            <p:spPr>
              <a:xfrm>
                <a:off x="8988425" y="4618037"/>
                <a:ext cx="361950" cy="92392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566" extrusionOk="0">
                    <a:moveTo>
                      <a:pt x="661" y="1264"/>
                    </a:moveTo>
                    <a:lnTo>
                      <a:pt x="1003" y="2487"/>
                    </a:lnTo>
                    <a:cubicBezTo>
                      <a:pt x="1002" y="2485"/>
                      <a:pt x="1000" y="2484"/>
                      <a:pt x="998" y="2483"/>
                    </a:cubicBezTo>
                    <a:cubicBezTo>
                      <a:pt x="987" y="2475"/>
                      <a:pt x="976" y="2469"/>
                      <a:pt x="964" y="2463"/>
                    </a:cubicBezTo>
                    <a:cubicBezTo>
                      <a:pt x="922" y="2440"/>
                      <a:pt x="877" y="2423"/>
                      <a:pt x="829" y="2416"/>
                    </a:cubicBezTo>
                    <a:cubicBezTo>
                      <a:pt x="813" y="2414"/>
                      <a:pt x="796" y="2413"/>
                      <a:pt x="780" y="2413"/>
                    </a:cubicBezTo>
                    <a:cubicBezTo>
                      <a:pt x="768" y="2413"/>
                      <a:pt x="757" y="2414"/>
                      <a:pt x="745" y="2415"/>
                    </a:cubicBezTo>
                    <a:cubicBezTo>
                      <a:pt x="740" y="2416"/>
                      <a:pt x="735" y="2416"/>
                      <a:pt x="731" y="2418"/>
                    </a:cubicBezTo>
                    <a:cubicBezTo>
                      <a:pt x="634" y="2432"/>
                      <a:pt x="543" y="2487"/>
                      <a:pt x="488" y="2565"/>
                    </a:cubicBezTo>
                    <a:cubicBezTo>
                      <a:pt x="457" y="2430"/>
                      <a:pt x="369" y="2056"/>
                      <a:pt x="279" y="1657"/>
                    </a:cubicBezTo>
                    <a:cubicBezTo>
                      <a:pt x="190" y="1259"/>
                      <a:pt x="101" y="835"/>
                      <a:pt x="70" y="602"/>
                    </a:cubicBezTo>
                    <a:cubicBezTo>
                      <a:pt x="0" y="77"/>
                      <a:pt x="308" y="0"/>
                      <a:pt x="308" y="0"/>
                    </a:cubicBezTo>
                    <a:lnTo>
                      <a:pt x="661" y="1264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61"/>
              <p:cNvSpPr/>
              <p:nvPr/>
            </p:nvSpPr>
            <p:spPr>
              <a:xfrm>
                <a:off x="8824912" y="5576887"/>
                <a:ext cx="463551" cy="742952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2064" extrusionOk="0">
                    <a:moveTo>
                      <a:pt x="1287" y="636"/>
                    </a:moveTo>
                    <a:cubicBezTo>
                      <a:pt x="1285" y="639"/>
                      <a:pt x="1283" y="642"/>
                      <a:pt x="1280" y="645"/>
                    </a:cubicBezTo>
                    <a:cubicBezTo>
                      <a:pt x="1276" y="651"/>
                      <a:pt x="1271" y="657"/>
                      <a:pt x="1267" y="663"/>
                    </a:cubicBezTo>
                    <a:cubicBezTo>
                      <a:pt x="1218" y="732"/>
                      <a:pt x="1176" y="808"/>
                      <a:pt x="1155" y="889"/>
                    </a:cubicBezTo>
                    <a:cubicBezTo>
                      <a:pt x="1146" y="998"/>
                      <a:pt x="1153" y="1108"/>
                      <a:pt x="1159" y="1218"/>
                    </a:cubicBezTo>
                    <a:cubicBezTo>
                      <a:pt x="1168" y="1368"/>
                      <a:pt x="1175" y="1522"/>
                      <a:pt x="1138" y="1668"/>
                    </a:cubicBezTo>
                    <a:cubicBezTo>
                      <a:pt x="1100" y="1814"/>
                      <a:pt x="1011" y="1954"/>
                      <a:pt x="874" y="2018"/>
                    </a:cubicBezTo>
                    <a:cubicBezTo>
                      <a:pt x="774" y="2063"/>
                      <a:pt x="657" y="2063"/>
                      <a:pt x="552" y="2033"/>
                    </a:cubicBezTo>
                    <a:cubicBezTo>
                      <a:pt x="447" y="2003"/>
                      <a:pt x="352" y="1944"/>
                      <a:pt x="267" y="1876"/>
                    </a:cubicBezTo>
                    <a:cubicBezTo>
                      <a:pt x="170" y="1797"/>
                      <a:pt x="82" y="1701"/>
                      <a:pt x="47" y="1582"/>
                    </a:cubicBezTo>
                    <a:cubicBezTo>
                      <a:pt x="0" y="1418"/>
                      <a:pt x="64" y="1238"/>
                      <a:pt x="174" y="1108"/>
                    </a:cubicBezTo>
                    <a:cubicBezTo>
                      <a:pt x="283" y="977"/>
                      <a:pt x="433" y="888"/>
                      <a:pt x="582" y="806"/>
                    </a:cubicBezTo>
                    <a:cubicBezTo>
                      <a:pt x="684" y="749"/>
                      <a:pt x="794" y="687"/>
                      <a:pt x="840" y="581"/>
                    </a:cubicBezTo>
                    <a:cubicBezTo>
                      <a:pt x="883" y="482"/>
                      <a:pt x="862" y="371"/>
                      <a:pt x="853" y="261"/>
                    </a:cubicBezTo>
                    <a:cubicBezTo>
                      <a:pt x="850" y="232"/>
                      <a:pt x="849" y="203"/>
                      <a:pt x="850" y="175"/>
                    </a:cubicBezTo>
                    <a:cubicBezTo>
                      <a:pt x="850" y="169"/>
                      <a:pt x="851" y="162"/>
                      <a:pt x="851" y="156"/>
                    </a:cubicBezTo>
                    <a:cubicBezTo>
                      <a:pt x="856" y="102"/>
                      <a:pt x="870" y="49"/>
                      <a:pt x="893" y="0"/>
                    </a:cubicBezTo>
                    <a:cubicBezTo>
                      <a:pt x="890" y="8"/>
                      <a:pt x="889" y="17"/>
                      <a:pt x="888" y="25"/>
                    </a:cubicBezTo>
                    <a:cubicBezTo>
                      <a:pt x="878" y="82"/>
                      <a:pt x="885" y="140"/>
                      <a:pt x="905" y="194"/>
                    </a:cubicBezTo>
                    <a:cubicBezTo>
                      <a:pt x="928" y="263"/>
                      <a:pt x="969" y="328"/>
                      <a:pt x="1017" y="384"/>
                    </a:cubicBezTo>
                    <a:cubicBezTo>
                      <a:pt x="1035" y="404"/>
                      <a:pt x="1054" y="424"/>
                      <a:pt x="1074" y="444"/>
                    </a:cubicBezTo>
                    <a:cubicBezTo>
                      <a:pt x="1091" y="460"/>
                      <a:pt x="1109" y="477"/>
                      <a:pt x="1127" y="493"/>
                    </a:cubicBezTo>
                    <a:cubicBezTo>
                      <a:pt x="1180" y="541"/>
                      <a:pt x="1236" y="586"/>
                      <a:pt x="1287" y="636"/>
                    </a:cubicBezTo>
                    <a:close/>
                    <a:moveTo>
                      <a:pt x="872" y="1703"/>
                    </a:moveTo>
                    <a:cubicBezTo>
                      <a:pt x="974" y="1524"/>
                      <a:pt x="991" y="1130"/>
                      <a:pt x="812" y="1029"/>
                    </a:cubicBezTo>
                    <a:cubicBezTo>
                      <a:pt x="633" y="928"/>
                      <a:pt x="325" y="1158"/>
                      <a:pt x="224" y="1337"/>
                    </a:cubicBezTo>
                    <a:cubicBezTo>
                      <a:pt x="122" y="1516"/>
                      <a:pt x="255" y="1681"/>
                      <a:pt x="434" y="1782"/>
                    </a:cubicBezTo>
                    <a:cubicBezTo>
                      <a:pt x="613" y="1883"/>
                      <a:pt x="771" y="1883"/>
                      <a:pt x="872" y="17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61"/>
              <p:cNvSpPr/>
              <p:nvPr/>
            </p:nvSpPr>
            <p:spPr>
              <a:xfrm>
                <a:off x="9220200" y="5067300"/>
                <a:ext cx="134937" cy="45085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253" extrusionOk="0">
                    <a:moveTo>
                      <a:pt x="357" y="1252"/>
                    </a:moveTo>
                    <a:cubicBezTo>
                      <a:pt x="351" y="1252"/>
                      <a:pt x="346" y="1248"/>
                      <a:pt x="344" y="1242"/>
                    </a:cubicBezTo>
                    <a:lnTo>
                      <a:pt x="2" y="19"/>
                    </a:lnTo>
                    <a:cubicBezTo>
                      <a:pt x="0" y="12"/>
                      <a:pt x="4" y="5"/>
                      <a:pt x="12" y="2"/>
                    </a:cubicBezTo>
                    <a:cubicBezTo>
                      <a:pt x="19" y="0"/>
                      <a:pt x="27" y="5"/>
                      <a:pt x="29" y="12"/>
                    </a:cubicBezTo>
                    <a:lnTo>
                      <a:pt x="371" y="1235"/>
                    </a:lnTo>
                    <a:cubicBezTo>
                      <a:pt x="373" y="1242"/>
                      <a:pt x="368" y="1250"/>
                      <a:pt x="361" y="1252"/>
                    </a:cubicBezTo>
                    <a:cubicBezTo>
                      <a:pt x="360" y="1252"/>
                      <a:pt x="358" y="1252"/>
                      <a:pt x="357" y="125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61"/>
              <p:cNvSpPr/>
              <p:nvPr/>
            </p:nvSpPr>
            <p:spPr>
              <a:xfrm>
                <a:off x="9136062" y="5545137"/>
                <a:ext cx="157162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740" extrusionOk="0">
                    <a:moveTo>
                      <a:pt x="422" y="739"/>
                    </a:moveTo>
                    <a:cubicBezTo>
                      <a:pt x="419" y="739"/>
                      <a:pt x="415" y="738"/>
                      <a:pt x="413" y="735"/>
                    </a:cubicBezTo>
                    <a:cubicBezTo>
                      <a:pt x="382" y="705"/>
                      <a:pt x="348" y="676"/>
                      <a:pt x="316" y="648"/>
                    </a:cubicBezTo>
                    <a:cubicBezTo>
                      <a:pt x="295" y="629"/>
                      <a:pt x="273" y="611"/>
                      <a:pt x="253" y="592"/>
                    </a:cubicBezTo>
                    <a:cubicBezTo>
                      <a:pt x="234" y="576"/>
                      <a:pt x="216" y="559"/>
                      <a:pt x="200" y="542"/>
                    </a:cubicBezTo>
                    <a:cubicBezTo>
                      <a:pt x="180" y="524"/>
                      <a:pt x="161" y="504"/>
                      <a:pt x="142" y="482"/>
                    </a:cubicBezTo>
                    <a:cubicBezTo>
                      <a:pt x="88" y="420"/>
                      <a:pt x="48" y="353"/>
                      <a:pt x="27" y="287"/>
                    </a:cubicBezTo>
                    <a:cubicBezTo>
                      <a:pt x="6" y="228"/>
                      <a:pt x="0" y="169"/>
                      <a:pt x="9" y="112"/>
                    </a:cubicBezTo>
                    <a:cubicBezTo>
                      <a:pt x="10" y="103"/>
                      <a:pt x="12" y="94"/>
                      <a:pt x="14" y="86"/>
                    </a:cubicBezTo>
                    <a:cubicBezTo>
                      <a:pt x="22" y="56"/>
                      <a:pt x="33" y="31"/>
                      <a:pt x="46" y="8"/>
                    </a:cubicBezTo>
                    <a:cubicBezTo>
                      <a:pt x="50" y="2"/>
                      <a:pt x="59" y="0"/>
                      <a:pt x="65" y="4"/>
                    </a:cubicBezTo>
                    <a:cubicBezTo>
                      <a:pt x="72" y="8"/>
                      <a:pt x="74" y="17"/>
                      <a:pt x="70" y="23"/>
                    </a:cubicBezTo>
                    <a:cubicBezTo>
                      <a:pt x="57" y="43"/>
                      <a:pt x="48" y="66"/>
                      <a:pt x="41" y="92"/>
                    </a:cubicBezTo>
                    <a:cubicBezTo>
                      <a:pt x="39" y="100"/>
                      <a:pt x="37" y="108"/>
                      <a:pt x="36" y="116"/>
                    </a:cubicBezTo>
                    <a:cubicBezTo>
                      <a:pt x="28" y="169"/>
                      <a:pt x="33" y="224"/>
                      <a:pt x="53" y="278"/>
                    </a:cubicBezTo>
                    <a:cubicBezTo>
                      <a:pt x="73" y="341"/>
                      <a:pt x="111" y="405"/>
                      <a:pt x="162" y="464"/>
                    </a:cubicBezTo>
                    <a:cubicBezTo>
                      <a:pt x="181" y="485"/>
                      <a:pt x="200" y="505"/>
                      <a:pt x="219" y="523"/>
                    </a:cubicBezTo>
                    <a:cubicBezTo>
                      <a:pt x="236" y="540"/>
                      <a:pt x="253" y="556"/>
                      <a:pt x="271" y="571"/>
                    </a:cubicBezTo>
                    <a:cubicBezTo>
                      <a:pt x="292" y="590"/>
                      <a:pt x="313" y="609"/>
                      <a:pt x="334" y="627"/>
                    </a:cubicBezTo>
                    <a:cubicBezTo>
                      <a:pt x="366" y="655"/>
                      <a:pt x="400" y="685"/>
                      <a:pt x="432" y="715"/>
                    </a:cubicBezTo>
                    <a:cubicBezTo>
                      <a:pt x="437" y="721"/>
                      <a:pt x="437" y="729"/>
                      <a:pt x="432" y="735"/>
                    </a:cubicBezTo>
                    <a:cubicBezTo>
                      <a:pt x="429" y="738"/>
                      <a:pt x="426" y="739"/>
                      <a:pt x="422" y="7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61"/>
              <p:cNvSpPr/>
              <p:nvPr/>
            </p:nvSpPr>
            <p:spPr>
              <a:xfrm>
                <a:off x="9210675" y="5570537"/>
                <a:ext cx="30162" cy="103187"/>
              </a:xfrm>
              <a:custGeom>
                <a:avLst/>
                <a:gdLst/>
                <a:ahLst/>
                <a:cxnLst/>
                <a:rect l="l" t="t" r="r" b="b"/>
                <a:pathLst>
                  <a:path w="83" h="285" extrusionOk="0">
                    <a:moveTo>
                      <a:pt x="66" y="284"/>
                    </a:moveTo>
                    <a:cubicBezTo>
                      <a:pt x="62" y="284"/>
                      <a:pt x="59" y="282"/>
                      <a:pt x="56" y="279"/>
                    </a:cubicBezTo>
                    <a:cubicBezTo>
                      <a:pt x="20" y="243"/>
                      <a:pt x="0" y="193"/>
                      <a:pt x="0" y="142"/>
                    </a:cubicBezTo>
                    <a:cubicBezTo>
                      <a:pt x="0" y="91"/>
                      <a:pt x="21" y="41"/>
                      <a:pt x="57" y="5"/>
                    </a:cubicBezTo>
                    <a:cubicBezTo>
                      <a:pt x="62" y="0"/>
                      <a:pt x="71" y="0"/>
                      <a:pt x="76" y="5"/>
                    </a:cubicBezTo>
                    <a:cubicBezTo>
                      <a:pt x="82" y="11"/>
                      <a:pt x="82" y="20"/>
                      <a:pt x="76" y="25"/>
                    </a:cubicBezTo>
                    <a:cubicBezTo>
                      <a:pt x="45" y="56"/>
                      <a:pt x="27" y="99"/>
                      <a:pt x="27" y="142"/>
                    </a:cubicBezTo>
                    <a:cubicBezTo>
                      <a:pt x="27" y="186"/>
                      <a:pt x="45" y="229"/>
                      <a:pt x="75" y="260"/>
                    </a:cubicBezTo>
                    <a:cubicBezTo>
                      <a:pt x="81" y="266"/>
                      <a:pt x="81" y="274"/>
                      <a:pt x="75" y="280"/>
                    </a:cubicBezTo>
                    <a:cubicBezTo>
                      <a:pt x="73" y="282"/>
                      <a:pt x="69" y="284"/>
                      <a:pt x="66" y="2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61"/>
              <p:cNvSpPr/>
              <p:nvPr/>
            </p:nvSpPr>
            <p:spPr>
              <a:xfrm>
                <a:off x="9244012" y="4687887"/>
                <a:ext cx="66675" cy="46196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82" extrusionOk="0">
                    <a:moveTo>
                      <a:pt x="15" y="1281"/>
                    </a:moveTo>
                    <a:cubicBezTo>
                      <a:pt x="14" y="1281"/>
                      <a:pt x="13" y="1281"/>
                      <a:pt x="12" y="1281"/>
                    </a:cubicBezTo>
                    <a:cubicBezTo>
                      <a:pt x="5" y="1280"/>
                      <a:pt x="0" y="1273"/>
                      <a:pt x="1" y="1265"/>
                    </a:cubicBezTo>
                    <a:cubicBezTo>
                      <a:pt x="76" y="853"/>
                      <a:pt x="128" y="432"/>
                      <a:pt x="155" y="13"/>
                    </a:cubicBezTo>
                    <a:cubicBezTo>
                      <a:pt x="156" y="6"/>
                      <a:pt x="162" y="0"/>
                      <a:pt x="170" y="1"/>
                    </a:cubicBezTo>
                    <a:cubicBezTo>
                      <a:pt x="177" y="1"/>
                      <a:pt x="183" y="8"/>
                      <a:pt x="183" y="15"/>
                    </a:cubicBezTo>
                    <a:cubicBezTo>
                      <a:pt x="155" y="434"/>
                      <a:pt x="103" y="857"/>
                      <a:pt x="28" y="1270"/>
                    </a:cubicBezTo>
                    <a:cubicBezTo>
                      <a:pt x="27" y="1277"/>
                      <a:pt x="21" y="1281"/>
                      <a:pt x="15" y="128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9" name="Google Shape;2429;p61"/>
            <p:cNvGrpSpPr/>
            <p:nvPr/>
          </p:nvGrpSpPr>
          <p:grpSpPr>
            <a:xfrm rot="-5400000">
              <a:off x="886881" y="2582303"/>
              <a:ext cx="311529" cy="578250"/>
              <a:chOff x="1196975" y="5856287"/>
              <a:chExt cx="231775" cy="430213"/>
            </a:xfrm>
          </p:grpSpPr>
          <p:sp>
            <p:nvSpPr>
              <p:cNvPr id="2430" name="Google Shape;2430;p6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6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6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6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6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6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6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7" name="Google Shape;2437;p61"/>
            <p:cNvSpPr/>
            <p:nvPr/>
          </p:nvSpPr>
          <p:spPr>
            <a:xfrm>
              <a:off x="1195734" y="1590580"/>
              <a:ext cx="233481" cy="255295"/>
            </a:xfrm>
            <a:custGeom>
              <a:avLst/>
              <a:gdLst/>
              <a:ahLst/>
              <a:cxnLst/>
              <a:rect l="l" t="t" r="r" b="b"/>
              <a:pathLst>
                <a:path w="474" h="515" extrusionOk="0">
                  <a:moveTo>
                    <a:pt x="181" y="308"/>
                  </a:moveTo>
                  <a:lnTo>
                    <a:pt x="181" y="308"/>
                  </a:lnTo>
                  <a:cubicBezTo>
                    <a:pt x="118" y="281"/>
                    <a:pt x="58" y="250"/>
                    <a:pt x="0" y="217"/>
                  </a:cubicBezTo>
                  <a:lnTo>
                    <a:pt x="0" y="217"/>
                  </a:lnTo>
                  <a:cubicBezTo>
                    <a:pt x="65" y="205"/>
                    <a:pt x="131" y="193"/>
                    <a:pt x="197" y="182"/>
                  </a:cubicBezTo>
                  <a:lnTo>
                    <a:pt x="197" y="182"/>
                  </a:lnTo>
                  <a:cubicBezTo>
                    <a:pt x="205" y="122"/>
                    <a:pt x="216" y="60"/>
                    <a:pt x="228" y="0"/>
                  </a:cubicBezTo>
                  <a:lnTo>
                    <a:pt x="230" y="0"/>
                  </a:lnTo>
                  <a:lnTo>
                    <a:pt x="230" y="0"/>
                  </a:lnTo>
                  <a:cubicBezTo>
                    <a:pt x="259" y="54"/>
                    <a:pt x="286" y="108"/>
                    <a:pt x="313" y="161"/>
                  </a:cubicBezTo>
                  <a:lnTo>
                    <a:pt x="313" y="161"/>
                  </a:lnTo>
                  <a:cubicBezTo>
                    <a:pt x="367" y="152"/>
                    <a:pt x="419" y="142"/>
                    <a:pt x="473" y="132"/>
                  </a:cubicBezTo>
                  <a:lnTo>
                    <a:pt x="473" y="132"/>
                  </a:lnTo>
                  <a:cubicBezTo>
                    <a:pt x="438" y="177"/>
                    <a:pt x="403" y="221"/>
                    <a:pt x="368" y="266"/>
                  </a:cubicBezTo>
                  <a:lnTo>
                    <a:pt x="368" y="266"/>
                  </a:lnTo>
                  <a:cubicBezTo>
                    <a:pt x="389" y="307"/>
                    <a:pt x="410" y="348"/>
                    <a:pt x="431" y="390"/>
                  </a:cubicBezTo>
                  <a:lnTo>
                    <a:pt x="431" y="390"/>
                  </a:lnTo>
                  <a:cubicBezTo>
                    <a:pt x="387" y="378"/>
                    <a:pt x="343" y="367"/>
                    <a:pt x="298" y="353"/>
                  </a:cubicBezTo>
                  <a:lnTo>
                    <a:pt x="298" y="353"/>
                  </a:lnTo>
                  <a:cubicBezTo>
                    <a:pt x="255" y="406"/>
                    <a:pt x="213" y="460"/>
                    <a:pt x="170" y="514"/>
                  </a:cubicBezTo>
                  <a:lnTo>
                    <a:pt x="170" y="514"/>
                  </a:lnTo>
                  <a:cubicBezTo>
                    <a:pt x="171" y="446"/>
                    <a:pt x="175" y="377"/>
                    <a:pt x="181" y="3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8" name="Google Shape;2438;p61"/>
          <p:cNvGrpSpPr/>
          <p:nvPr/>
        </p:nvGrpSpPr>
        <p:grpSpPr>
          <a:xfrm>
            <a:off x="6948740" y="1184683"/>
            <a:ext cx="1386327" cy="2199710"/>
            <a:chOff x="6560573" y="1055753"/>
            <a:chExt cx="1386327" cy="2199710"/>
          </a:xfrm>
        </p:grpSpPr>
        <p:grpSp>
          <p:nvGrpSpPr>
            <p:cNvPr id="2439" name="Google Shape;2439;p61"/>
            <p:cNvGrpSpPr/>
            <p:nvPr/>
          </p:nvGrpSpPr>
          <p:grpSpPr>
            <a:xfrm rot="1032710">
              <a:off x="6755270" y="1673986"/>
              <a:ext cx="996931" cy="1466823"/>
              <a:chOff x="5730875" y="4884737"/>
              <a:chExt cx="996949" cy="1466849"/>
            </a:xfrm>
          </p:grpSpPr>
          <p:sp>
            <p:nvSpPr>
              <p:cNvPr id="2440" name="Google Shape;2440;p61"/>
              <p:cNvSpPr/>
              <p:nvPr/>
            </p:nvSpPr>
            <p:spPr>
              <a:xfrm>
                <a:off x="5768975" y="5029200"/>
                <a:ext cx="220662" cy="163512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55" extrusionOk="0">
                    <a:moveTo>
                      <a:pt x="342" y="284"/>
                    </a:moveTo>
                    <a:lnTo>
                      <a:pt x="70" y="454"/>
                    </a:lnTo>
                    <a:lnTo>
                      <a:pt x="0" y="342"/>
                    </a:lnTo>
                    <a:lnTo>
                      <a:pt x="543" y="0"/>
                    </a:lnTo>
                    <a:lnTo>
                      <a:pt x="614" y="113"/>
                    </a:lnTo>
                    <a:lnTo>
                      <a:pt x="342" y="28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61"/>
              <p:cNvSpPr/>
              <p:nvPr/>
            </p:nvSpPr>
            <p:spPr>
              <a:xfrm>
                <a:off x="5730875" y="4884737"/>
                <a:ext cx="217487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719" extrusionOk="0">
                    <a:moveTo>
                      <a:pt x="605" y="432"/>
                    </a:moveTo>
                    <a:lnTo>
                      <a:pt x="150" y="718"/>
                    </a:lnTo>
                    <a:lnTo>
                      <a:pt x="14" y="117"/>
                    </a:lnTo>
                    <a:cubicBezTo>
                      <a:pt x="0" y="50"/>
                      <a:pt x="73" y="0"/>
                      <a:pt x="130" y="37"/>
                    </a:cubicBezTo>
                    <a:lnTo>
                      <a:pt x="605" y="43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61"/>
              <p:cNvSpPr/>
              <p:nvPr/>
            </p:nvSpPr>
            <p:spPr>
              <a:xfrm>
                <a:off x="6465887" y="6154737"/>
                <a:ext cx="261937" cy="19684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46" extrusionOk="0">
                    <a:moveTo>
                      <a:pt x="632" y="0"/>
                    </a:moveTo>
                    <a:lnTo>
                      <a:pt x="725" y="148"/>
                    </a:lnTo>
                    <a:cubicBezTo>
                      <a:pt x="725" y="148"/>
                      <a:pt x="671" y="221"/>
                      <a:pt x="432" y="372"/>
                    </a:cubicBezTo>
                    <a:lnTo>
                      <a:pt x="422" y="378"/>
                    </a:lnTo>
                    <a:cubicBezTo>
                      <a:pt x="182" y="528"/>
                      <a:pt x="93" y="545"/>
                      <a:pt x="93" y="545"/>
                    </a:cubicBezTo>
                    <a:lnTo>
                      <a:pt x="0" y="396"/>
                    </a:lnTo>
                    <a:cubicBezTo>
                      <a:pt x="0" y="396"/>
                      <a:pt x="89" y="379"/>
                      <a:pt x="329" y="230"/>
                    </a:cubicBezTo>
                    <a:lnTo>
                      <a:pt x="339" y="224"/>
                    </a:lnTo>
                    <a:cubicBezTo>
                      <a:pt x="578" y="73"/>
                      <a:pt x="632" y="0"/>
                      <a:pt x="63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61"/>
              <p:cNvSpPr/>
              <p:nvPr/>
            </p:nvSpPr>
            <p:spPr>
              <a:xfrm>
                <a:off x="5813425" y="5114925"/>
                <a:ext cx="881064" cy="1182683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3284" extrusionOk="0">
                    <a:moveTo>
                      <a:pt x="630" y="0"/>
                    </a:moveTo>
                    <a:lnTo>
                      <a:pt x="2448" y="2887"/>
                    </a:lnTo>
                    <a:cubicBezTo>
                      <a:pt x="2448" y="2887"/>
                      <a:pt x="2394" y="2960"/>
                      <a:pt x="2155" y="3111"/>
                    </a:cubicBezTo>
                    <a:lnTo>
                      <a:pt x="2145" y="3117"/>
                    </a:lnTo>
                    <a:cubicBezTo>
                      <a:pt x="1905" y="3266"/>
                      <a:pt x="1816" y="3283"/>
                      <a:pt x="1816" y="3283"/>
                    </a:cubicBezTo>
                    <a:lnTo>
                      <a:pt x="0" y="398"/>
                    </a:lnTo>
                    <a:cubicBezTo>
                      <a:pt x="24" y="392"/>
                      <a:pt x="118" y="361"/>
                      <a:pt x="322" y="233"/>
                    </a:cubicBezTo>
                    <a:lnTo>
                      <a:pt x="333" y="227"/>
                    </a:lnTo>
                    <a:cubicBezTo>
                      <a:pt x="571" y="76"/>
                      <a:pt x="625" y="4"/>
                      <a:pt x="625" y="4"/>
                    </a:cubicBezTo>
                    <a:lnTo>
                      <a:pt x="63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61"/>
              <p:cNvSpPr/>
              <p:nvPr/>
            </p:nvSpPr>
            <p:spPr>
              <a:xfrm>
                <a:off x="5778500" y="5060950"/>
                <a:ext cx="261936" cy="19843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50" extrusionOk="0">
                    <a:moveTo>
                      <a:pt x="631" y="0"/>
                    </a:moveTo>
                    <a:lnTo>
                      <a:pt x="726" y="151"/>
                    </a:lnTo>
                    <a:lnTo>
                      <a:pt x="721" y="155"/>
                    </a:lnTo>
                    <a:cubicBezTo>
                      <a:pt x="721" y="155"/>
                      <a:pt x="667" y="227"/>
                      <a:pt x="429" y="378"/>
                    </a:cubicBezTo>
                    <a:lnTo>
                      <a:pt x="418" y="384"/>
                    </a:lnTo>
                    <a:cubicBezTo>
                      <a:pt x="214" y="512"/>
                      <a:pt x="120" y="543"/>
                      <a:pt x="96" y="549"/>
                    </a:cubicBezTo>
                    <a:lnTo>
                      <a:pt x="0" y="396"/>
                    </a:lnTo>
                    <a:lnTo>
                      <a:pt x="63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61"/>
              <p:cNvSpPr/>
              <p:nvPr/>
            </p:nvSpPr>
            <p:spPr>
              <a:xfrm>
                <a:off x="5788025" y="5064125"/>
                <a:ext cx="207962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372" extrusionOk="0">
                    <a:moveTo>
                      <a:pt x="15" y="371"/>
                    </a:moveTo>
                    <a:cubicBezTo>
                      <a:pt x="11" y="371"/>
                      <a:pt x="6" y="369"/>
                      <a:pt x="4" y="365"/>
                    </a:cubicBezTo>
                    <a:cubicBezTo>
                      <a:pt x="0" y="358"/>
                      <a:pt x="2" y="350"/>
                      <a:pt x="8" y="346"/>
                    </a:cubicBezTo>
                    <a:lnTo>
                      <a:pt x="552" y="4"/>
                    </a:lnTo>
                    <a:cubicBezTo>
                      <a:pt x="559" y="0"/>
                      <a:pt x="567" y="2"/>
                      <a:pt x="571" y="9"/>
                    </a:cubicBezTo>
                    <a:cubicBezTo>
                      <a:pt x="575" y="15"/>
                      <a:pt x="573" y="24"/>
                      <a:pt x="567" y="28"/>
                    </a:cubicBezTo>
                    <a:lnTo>
                      <a:pt x="23" y="369"/>
                    </a:lnTo>
                    <a:cubicBezTo>
                      <a:pt x="20" y="371"/>
                      <a:pt x="18" y="371"/>
                      <a:pt x="15" y="37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61"/>
              <p:cNvSpPr/>
              <p:nvPr/>
            </p:nvSpPr>
            <p:spPr>
              <a:xfrm>
                <a:off x="5778500" y="5033962"/>
                <a:ext cx="176212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16" extrusionOk="0">
                    <a:moveTo>
                      <a:pt x="16" y="315"/>
                    </a:moveTo>
                    <a:cubicBezTo>
                      <a:pt x="12" y="315"/>
                      <a:pt x="7" y="313"/>
                      <a:pt x="4" y="309"/>
                    </a:cubicBezTo>
                    <a:cubicBezTo>
                      <a:pt x="0" y="303"/>
                      <a:pt x="2" y="294"/>
                      <a:pt x="9" y="290"/>
                    </a:cubicBezTo>
                    <a:lnTo>
                      <a:pt x="464" y="4"/>
                    </a:lnTo>
                    <a:cubicBezTo>
                      <a:pt x="470" y="0"/>
                      <a:pt x="479" y="2"/>
                      <a:pt x="483" y="9"/>
                    </a:cubicBezTo>
                    <a:cubicBezTo>
                      <a:pt x="487" y="15"/>
                      <a:pt x="485" y="24"/>
                      <a:pt x="478" y="28"/>
                    </a:cubicBezTo>
                    <a:lnTo>
                      <a:pt x="23" y="313"/>
                    </a:lnTo>
                    <a:cubicBezTo>
                      <a:pt x="21" y="315"/>
                      <a:pt x="19" y="315"/>
                      <a:pt x="16" y="31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61"/>
              <p:cNvSpPr/>
              <p:nvPr/>
            </p:nvSpPr>
            <p:spPr>
              <a:xfrm>
                <a:off x="5746750" y="4897437"/>
                <a:ext cx="3016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85" h="171" extrusionOk="0">
                    <a:moveTo>
                      <a:pt x="15" y="170"/>
                    </a:moveTo>
                    <a:cubicBezTo>
                      <a:pt x="12" y="170"/>
                      <a:pt x="9" y="169"/>
                      <a:pt x="6" y="167"/>
                    </a:cubicBezTo>
                    <a:cubicBezTo>
                      <a:pt x="1" y="161"/>
                      <a:pt x="0" y="153"/>
                      <a:pt x="5" y="147"/>
                    </a:cubicBezTo>
                    <a:cubicBezTo>
                      <a:pt x="38" y="111"/>
                      <a:pt x="56" y="62"/>
                      <a:pt x="56" y="13"/>
                    </a:cubicBezTo>
                    <a:cubicBezTo>
                      <a:pt x="56" y="6"/>
                      <a:pt x="62" y="0"/>
                      <a:pt x="69" y="0"/>
                    </a:cubicBezTo>
                    <a:cubicBezTo>
                      <a:pt x="69" y="0"/>
                      <a:pt x="69" y="0"/>
                      <a:pt x="70" y="0"/>
                    </a:cubicBezTo>
                    <a:cubicBezTo>
                      <a:pt x="77" y="0"/>
                      <a:pt x="83" y="6"/>
                      <a:pt x="83" y="13"/>
                    </a:cubicBezTo>
                    <a:cubicBezTo>
                      <a:pt x="84" y="69"/>
                      <a:pt x="63" y="124"/>
                      <a:pt x="26" y="165"/>
                    </a:cubicBezTo>
                    <a:cubicBezTo>
                      <a:pt x="23" y="168"/>
                      <a:pt x="19" y="170"/>
                      <a:pt x="15" y="1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61"/>
              <p:cNvSpPr/>
              <p:nvPr/>
            </p:nvSpPr>
            <p:spPr>
              <a:xfrm>
                <a:off x="6442075" y="611663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426" extrusionOk="0">
                    <a:moveTo>
                      <a:pt x="15" y="425"/>
                    </a:moveTo>
                    <a:cubicBezTo>
                      <a:pt x="8" y="425"/>
                      <a:pt x="2" y="421"/>
                      <a:pt x="1" y="414"/>
                    </a:cubicBezTo>
                    <a:cubicBezTo>
                      <a:pt x="0" y="407"/>
                      <a:pt x="5" y="400"/>
                      <a:pt x="12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6" y="227"/>
                    </a:lnTo>
                    <a:cubicBezTo>
                      <a:pt x="578" y="80"/>
                      <a:pt x="634" y="8"/>
                      <a:pt x="635" y="7"/>
                    </a:cubicBezTo>
                    <a:cubicBezTo>
                      <a:pt x="639" y="1"/>
                      <a:pt x="648" y="0"/>
                      <a:pt x="654" y="4"/>
                    </a:cubicBezTo>
                    <a:cubicBezTo>
                      <a:pt x="660" y="9"/>
                      <a:pt x="661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0" y="257"/>
                    </a:lnTo>
                    <a:cubicBezTo>
                      <a:pt x="111" y="406"/>
                      <a:pt x="21" y="424"/>
                      <a:pt x="17" y="425"/>
                    </a:cubicBezTo>
                    <a:cubicBezTo>
                      <a:pt x="16" y="425"/>
                      <a:pt x="15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61"/>
              <p:cNvSpPr/>
              <p:nvPr/>
            </p:nvSpPr>
            <p:spPr>
              <a:xfrm>
                <a:off x="6405562" y="6059487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8"/>
                      <a:pt x="103" y="379"/>
                      <a:pt x="337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1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6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61"/>
              <p:cNvSpPr/>
              <p:nvPr/>
            </p:nvSpPr>
            <p:spPr>
              <a:xfrm>
                <a:off x="5891212" y="524510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7" extrusionOk="0">
                    <a:moveTo>
                      <a:pt x="15" y="426"/>
                    </a:moveTo>
                    <a:cubicBezTo>
                      <a:pt x="9" y="426"/>
                      <a:pt x="3" y="421"/>
                      <a:pt x="2" y="415"/>
                    </a:cubicBezTo>
                    <a:cubicBezTo>
                      <a:pt x="0" y="407"/>
                      <a:pt x="5" y="400"/>
                      <a:pt x="13" y="399"/>
                    </a:cubicBezTo>
                    <a:cubicBezTo>
                      <a:pt x="14" y="399"/>
                      <a:pt x="103" y="380"/>
                      <a:pt x="336" y="234"/>
                    </a:cubicBezTo>
                    <a:lnTo>
                      <a:pt x="347" y="228"/>
                    </a:lnTo>
                    <a:cubicBezTo>
                      <a:pt x="579" y="81"/>
                      <a:pt x="635" y="8"/>
                      <a:pt x="636" y="8"/>
                    </a:cubicBezTo>
                    <a:cubicBezTo>
                      <a:pt x="640" y="2"/>
                      <a:pt x="649" y="0"/>
                      <a:pt x="655" y="5"/>
                    </a:cubicBezTo>
                    <a:cubicBezTo>
                      <a:pt x="661" y="9"/>
                      <a:pt x="662" y="18"/>
                      <a:pt x="658" y="24"/>
                    </a:cubicBezTo>
                    <a:cubicBezTo>
                      <a:pt x="655" y="27"/>
                      <a:pt x="600" y="100"/>
                      <a:pt x="361" y="251"/>
                    </a:cubicBezTo>
                    <a:lnTo>
                      <a:pt x="351" y="257"/>
                    </a:lnTo>
                    <a:cubicBezTo>
                      <a:pt x="112" y="407"/>
                      <a:pt x="22" y="425"/>
                      <a:pt x="18" y="426"/>
                    </a:cubicBezTo>
                    <a:cubicBezTo>
                      <a:pt x="17" y="426"/>
                      <a:pt x="16" y="426"/>
                      <a:pt x="15" y="42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61"/>
              <p:cNvSpPr/>
              <p:nvPr/>
            </p:nvSpPr>
            <p:spPr>
              <a:xfrm>
                <a:off x="5856287" y="5187950"/>
                <a:ext cx="238125" cy="153987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26" extrusionOk="0">
                    <a:moveTo>
                      <a:pt x="15" y="425"/>
                    </a:moveTo>
                    <a:cubicBezTo>
                      <a:pt x="9" y="425"/>
                      <a:pt x="3" y="421"/>
                      <a:pt x="2" y="414"/>
                    </a:cubicBezTo>
                    <a:cubicBezTo>
                      <a:pt x="0" y="407"/>
                      <a:pt x="5" y="400"/>
                      <a:pt x="13" y="398"/>
                    </a:cubicBezTo>
                    <a:cubicBezTo>
                      <a:pt x="13" y="398"/>
                      <a:pt x="103" y="379"/>
                      <a:pt x="336" y="234"/>
                    </a:cubicBezTo>
                    <a:lnTo>
                      <a:pt x="347" y="227"/>
                    </a:lnTo>
                    <a:cubicBezTo>
                      <a:pt x="579" y="80"/>
                      <a:pt x="635" y="8"/>
                      <a:pt x="635" y="7"/>
                    </a:cubicBezTo>
                    <a:cubicBezTo>
                      <a:pt x="640" y="1"/>
                      <a:pt x="649" y="0"/>
                      <a:pt x="655" y="4"/>
                    </a:cubicBezTo>
                    <a:cubicBezTo>
                      <a:pt x="661" y="9"/>
                      <a:pt x="662" y="17"/>
                      <a:pt x="657" y="24"/>
                    </a:cubicBezTo>
                    <a:cubicBezTo>
                      <a:pt x="655" y="27"/>
                      <a:pt x="599" y="100"/>
                      <a:pt x="361" y="250"/>
                    </a:cubicBezTo>
                    <a:lnTo>
                      <a:pt x="351" y="257"/>
                    </a:lnTo>
                    <a:cubicBezTo>
                      <a:pt x="112" y="406"/>
                      <a:pt x="21" y="424"/>
                      <a:pt x="18" y="425"/>
                    </a:cubicBezTo>
                    <a:cubicBezTo>
                      <a:pt x="17" y="425"/>
                      <a:pt x="16" y="425"/>
                      <a:pt x="15" y="42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61"/>
              <p:cNvSpPr/>
              <p:nvPr/>
            </p:nvSpPr>
            <p:spPr>
              <a:xfrm>
                <a:off x="6005512" y="5357812"/>
                <a:ext cx="536575" cy="760411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114" extrusionOk="0">
                    <a:moveTo>
                      <a:pt x="342" y="85"/>
                    </a:moveTo>
                    <a:lnTo>
                      <a:pt x="1439" y="1826"/>
                    </a:lnTo>
                    <a:cubicBezTo>
                      <a:pt x="1489" y="1906"/>
                      <a:pt x="1465" y="2013"/>
                      <a:pt x="1385" y="2063"/>
                    </a:cubicBezTo>
                    <a:cubicBezTo>
                      <a:pt x="1305" y="2113"/>
                      <a:pt x="1198" y="2089"/>
                      <a:pt x="1148" y="2009"/>
                    </a:cubicBezTo>
                    <a:lnTo>
                      <a:pt x="50" y="268"/>
                    </a:lnTo>
                    <a:cubicBezTo>
                      <a:pt x="0" y="188"/>
                      <a:pt x="24" y="82"/>
                      <a:pt x="104" y="31"/>
                    </a:cubicBezTo>
                    <a:cubicBezTo>
                      <a:pt x="145" y="6"/>
                      <a:pt x="191" y="0"/>
                      <a:pt x="234" y="9"/>
                    </a:cubicBezTo>
                    <a:cubicBezTo>
                      <a:pt x="277" y="19"/>
                      <a:pt x="316" y="45"/>
                      <a:pt x="342" y="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3" name="Google Shape;2453;p61"/>
            <p:cNvGrpSpPr/>
            <p:nvPr/>
          </p:nvGrpSpPr>
          <p:grpSpPr>
            <a:xfrm>
              <a:off x="7339706" y="1055753"/>
              <a:ext cx="311529" cy="578250"/>
              <a:chOff x="1196975" y="5856287"/>
              <a:chExt cx="231775" cy="430213"/>
            </a:xfrm>
          </p:grpSpPr>
          <p:sp>
            <p:nvSpPr>
              <p:cNvPr id="2454" name="Google Shape;2454;p61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61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61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61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61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61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61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1" name="Google Shape;2461;p61"/>
            <p:cNvSpPr/>
            <p:nvPr/>
          </p:nvSpPr>
          <p:spPr>
            <a:xfrm>
              <a:off x="7560884" y="2144912"/>
              <a:ext cx="355679" cy="403672"/>
            </a:xfrm>
            <a:custGeom>
              <a:avLst/>
              <a:gdLst/>
              <a:ahLst/>
              <a:cxnLst/>
              <a:rect l="l" t="t" r="r" b="b"/>
              <a:pathLst>
                <a:path w="719" h="815" extrusionOk="0">
                  <a:moveTo>
                    <a:pt x="292" y="486"/>
                  </a:moveTo>
                  <a:lnTo>
                    <a:pt x="292" y="486"/>
                  </a:lnTo>
                  <a:cubicBezTo>
                    <a:pt x="191" y="435"/>
                    <a:pt x="94" y="378"/>
                    <a:pt x="0" y="316"/>
                  </a:cubicBezTo>
                  <a:lnTo>
                    <a:pt x="0" y="316"/>
                  </a:lnTo>
                  <a:cubicBezTo>
                    <a:pt x="100" y="305"/>
                    <a:pt x="198" y="296"/>
                    <a:pt x="298" y="288"/>
                  </a:cubicBezTo>
                  <a:lnTo>
                    <a:pt x="298" y="288"/>
                  </a:lnTo>
                  <a:cubicBezTo>
                    <a:pt x="302" y="191"/>
                    <a:pt x="310" y="95"/>
                    <a:pt x="321" y="0"/>
                  </a:cubicBezTo>
                  <a:lnTo>
                    <a:pt x="325" y="0"/>
                  </a:lnTo>
                  <a:lnTo>
                    <a:pt x="325" y="0"/>
                  </a:lnTo>
                  <a:cubicBezTo>
                    <a:pt x="376" y="90"/>
                    <a:pt x="425" y="181"/>
                    <a:pt x="475" y="270"/>
                  </a:cubicBezTo>
                  <a:lnTo>
                    <a:pt x="475" y="270"/>
                  </a:lnTo>
                  <a:cubicBezTo>
                    <a:pt x="557" y="261"/>
                    <a:pt x="637" y="254"/>
                    <a:pt x="718" y="246"/>
                  </a:cubicBezTo>
                  <a:lnTo>
                    <a:pt x="718" y="246"/>
                  </a:lnTo>
                  <a:cubicBezTo>
                    <a:pt x="669" y="312"/>
                    <a:pt x="621" y="378"/>
                    <a:pt x="574" y="444"/>
                  </a:cubicBezTo>
                  <a:lnTo>
                    <a:pt x="574" y="444"/>
                  </a:lnTo>
                  <a:cubicBezTo>
                    <a:pt x="612" y="514"/>
                    <a:pt x="650" y="583"/>
                    <a:pt x="689" y="652"/>
                  </a:cubicBezTo>
                  <a:lnTo>
                    <a:pt x="689" y="652"/>
                  </a:lnTo>
                  <a:cubicBezTo>
                    <a:pt x="617" y="628"/>
                    <a:pt x="548" y="602"/>
                    <a:pt x="480" y="573"/>
                  </a:cubicBezTo>
                  <a:lnTo>
                    <a:pt x="480" y="573"/>
                  </a:lnTo>
                  <a:cubicBezTo>
                    <a:pt x="421" y="653"/>
                    <a:pt x="362" y="734"/>
                    <a:pt x="303" y="814"/>
                  </a:cubicBezTo>
                  <a:lnTo>
                    <a:pt x="303" y="814"/>
                  </a:lnTo>
                  <a:cubicBezTo>
                    <a:pt x="296" y="705"/>
                    <a:pt x="292" y="595"/>
                    <a:pt x="292" y="48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2" name="Google Shape;2462;p61"/>
          <p:cNvGrpSpPr/>
          <p:nvPr/>
        </p:nvGrpSpPr>
        <p:grpSpPr>
          <a:xfrm>
            <a:off x="8235112" y="589197"/>
            <a:ext cx="481013" cy="523874"/>
            <a:chOff x="4810125" y="3008312"/>
            <a:chExt cx="481013" cy="523874"/>
          </a:xfrm>
        </p:grpSpPr>
        <p:sp>
          <p:nvSpPr>
            <p:cNvPr id="2463" name="Google Shape;2463;p61"/>
            <p:cNvSpPr/>
            <p:nvPr/>
          </p:nvSpPr>
          <p:spPr>
            <a:xfrm>
              <a:off x="4816475" y="3008312"/>
              <a:ext cx="465138" cy="423863"/>
            </a:xfrm>
            <a:custGeom>
              <a:avLst/>
              <a:gdLst/>
              <a:ahLst/>
              <a:cxnLst/>
              <a:rect l="l" t="t" r="r" b="b"/>
              <a:pathLst>
                <a:path w="1291" h="1176" extrusionOk="0">
                  <a:moveTo>
                    <a:pt x="618" y="159"/>
                  </a:moveTo>
                  <a:cubicBezTo>
                    <a:pt x="618" y="159"/>
                    <a:pt x="628" y="210"/>
                    <a:pt x="657" y="269"/>
                  </a:cubicBezTo>
                  <a:cubicBezTo>
                    <a:pt x="660" y="275"/>
                    <a:pt x="663" y="280"/>
                    <a:pt x="667" y="286"/>
                  </a:cubicBezTo>
                  <a:cubicBezTo>
                    <a:pt x="689" y="326"/>
                    <a:pt x="721" y="368"/>
                    <a:pt x="764" y="397"/>
                  </a:cubicBezTo>
                  <a:cubicBezTo>
                    <a:pt x="876" y="471"/>
                    <a:pt x="993" y="409"/>
                    <a:pt x="993" y="409"/>
                  </a:cubicBezTo>
                  <a:lnTo>
                    <a:pt x="1290" y="606"/>
                  </a:lnTo>
                  <a:lnTo>
                    <a:pt x="912" y="1175"/>
                  </a:lnTo>
                  <a:lnTo>
                    <a:pt x="616" y="978"/>
                  </a:lnTo>
                  <a:cubicBezTo>
                    <a:pt x="616" y="978"/>
                    <a:pt x="627" y="846"/>
                    <a:pt x="516" y="771"/>
                  </a:cubicBezTo>
                  <a:cubicBezTo>
                    <a:pt x="404" y="697"/>
                    <a:pt x="240" y="728"/>
                    <a:pt x="240" y="728"/>
                  </a:cubicBezTo>
                  <a:lnTo>
                    <a:pt x="0" y="568"/>
                  </a:lnTo>
                  <a:lnTo>
                    <a:pt x="378" y="0"/>
                  </a:lnTo>
                  <a:lnTo>
                    <a:pt x="618" y="159"/>
                  </a:lnTo>
                  <a:close/>
                  <a:moveTo>
                    <a:pt x="959" y="985"/>
                  </a:moveTo>
                  <a:lnTo>
                    <a:pt x="994" y="932"/>
                  </a:lnTo>
                  <a:lnTo>
                    <a:pt x="1142" y="709"/>
                  </a:lnTo>
                  <a:lnTo>
                    <a:pt x="340" y="176"/>
                  </a:lnTo>
                  <a:lnTo>
                    <a:pt x="192" y="399"/>
                  </a:lnTo>
                  <a:lnTo>
                    <a:pt x="157" y="452"/>
                  </a:lnTo>
                  <a:lnTo>
                    <a:pt x="959" y="9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61"/>
            <p:cNvSpPr/>
            <p:nvPr/>
          </p:nvSpPr>
          <p:spPr>
            <a:xfrm>
              <a:off x="4816475" y="3213100"/>
              <a:ext cx="225425" cy="196850"/>
            </a:xfrm>
            <a:custGeom>
              <a:avLst/>
              <a:gdLst/>
              <a:ahLst/>
              <a:cxnLst/>
              <a:rect l="l" t="t" r="r" b="b"/>
              <a:pathLst>
                <a:path w="628" h="547" extrusionOk="0">
                  <a:moveTo>
                    <a:pt x="0" y="0"/>
                  </a:moveTo>
                  <a:lnTo>
                    <a:pt x="23" y="278"/>
                  </a:lnTo>
                  <a:lnTo>
                    <a:pt x="262" y="437"/>
                  </a:lnTo>
                  <a:cubicBezTo>
                    <a:pt x="262" y="437"/>
                    <a:pt x="427" y="406"/>
                    <a:pt x="539" y="481"/>
                  </a:cubicBezTo>
                  <a:cubicBezTo>
                    <a:pt x="568" y="500"/>
                    <a:pt x="588" y="523"/>
                    <a:pt x="603" y="546"/>
                  </a:cubicBezTo>
                  <a:lnTo>
                    <a:pt x="616" y="410"/>
                  </a:lnTo>
                  <a:cubicBezTo>
                    <a:pt x="616" y="410"/>
                    <a:pt x="627" y="278"/>
                    <a:pt x="516" y="203"/>
                  </a:cubicBezTo>
                  <a:cubicBezTo>
                    <a:pt x="404" y="129"/>
                    <a:pt x="240" y="160"/>
                    <a:pt x="240" y="160"/>
                  </a:cubicBez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61"/>
            <p:cNvSpPr/>
            <p:nvPr/>
          </p:nvSpPr>
          <p:spPr>
            <a:xfrm>
              <a:off x="4873625" y="3152775"/>
              <a:ext cx="301626" cy="211137"/>
            </a:xfrm>
            <a:custGeom>
              <a:avLst/>
              <a:gdLst/>
              <a:ahLst/>
              <a:cxnLst/>
              <a:rect l="l" t="t" r="r" b="b"/>
              <a:pathLst>
                <a:path w="838" h="587" extrusionOk="0">
                  <a:moveTo>
                    <a:pt x="819" y="559"/>
                  </a:moveTo>
                  <a:lnTo>
                    <a:pt x="802" y="586"/>
                  </a:lnTo>
                  <a:lnTo>
                    <a:pt x="0" y="53"/>
                  </a:lnTo>
                  <a:lnTo>
                    <a:pt x="35" y="0"/>
                  </a:lnTo>
                  <a:lnTo>
                    <a:pt x="837" y="533"/>
                  </a:lnTo>
                  <a:lnTo>
                    <a:pt x="819" y="55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61"/>
            <p:cNvSpPr/>
            <p:nvPr/>
          </p:nvSpPr>
          <p:spPr>
            <a:xfrm>
              <a:off x="4886325" y="3071812"/>
              <a:ext cx="342900" cy="273050"/>
            </a:xfrm>
            <a:custGeom>
              <a:avLst/>
              <a:gdLst/>
              <a:ahLst/>
              <a:cxnLst/>
              <a:rect l="l" t="t" r="r" b="b"/>
              <a:pathLst>
                <a:path w="951" h="757" extrusionOk="0">
                  <a:moveTo>
                    <a:pt x="950" y="533"/>
                  </a:moveTo>
                  <a:lnTo>
                    <a:pt x="802" y="756"/>
                  </a:lnTo>
                  <a:lnTo>
                    <a:pt x="0" y="223"/>
                  </a:lnTo>
                  <a:lnTo>
                    <a:pt x="148" y="0"/>
                  </a:lnTo>
                  <a:lnTo>
                    <a:pt x="950" y="533"/>
                  </a:lnTo>
                  <a:close/>
                  <a:moveTo>
                    <a:pt x="518" y="423"/>
                  </a:moveTo>
                  <a:cubicBezTo>
                    <a:pt x="541" y="389"/>
                    <a:pt x="531" y="343"/>
                    <a:pt x="497" y="320"/>
                  </a:cubicBezTo>
                  <a:cubicBezTo>
                    <a:pt x="463" y="297"/>
                    <a:pt x="418" y="306"/>
                    <a:pt x="395" y="341"/>
                  </a:cubicBezTo>
                  <a:cubicBezTo>
                    <a:pt x="372" y="375"/>
                    <a:pt x="382" y="421"/>
                    <a:pt x="416" y="444"/>
                  </a:cubicBezTo>
                  <a:cubicBezTo>
                    <a:pt x="449" y="466"/>
                    <a:pt x="495" y="457"/>
                    <a:pt x="518" y="4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61"/>
            <p:cNvSpPr/>
            <p:nvPr/>
          </p:nvSpPr>
          <p:spPr>
            <a:xfrm>
              <a:off x="5033962" y="3227387"/>
              <a:ext cx="257176" cy="304799"/>
            </a:xfrm>
            <a:custGeom>
              <a:avLst/>
              <a:gdLst/>
              <a:ahLst/>
              <a:cxnLst/>
              <a:rect l="l" t="t" r="r" b="b"/>
              <a:pathLst>
                <a:path w="714" h="847" extrusionOk="0">
                  <a:moveTo>
                    <a:pt x="13" y="372"/>
                  </a:moveTo>
                  <a:lnTo>
                    <a:pt x="0" y="508"/>
                  </a:lnTo>
                  <a:cubicBezTo>
                    <a:pt x="5" y="516"/>
                    <a:pt x="10" y="524"/>
                    <a:pt x="13" y="532"/>
                  </a:cubicBezTo>
                  <a:cubicBezTo>
                    <a:pt x="40" y="592"/>
                    <a:pt x="35" y="649"/>
                    <a:pt x="35" y="649"/>
                  </a:cubicBezTo>
                  <a:lnTo>
                    <a:pt x="332" y="846"/>
                  </a:lnTo>
                  <a:lnTo>
                    <a:pt x="713" y="288"/>
                  </a:lnTo>
                  <a:lnTo>
                    <a:pt x="687" y="0"/>
                  </a:lnTo>
                  <a:lnTo>
                    <a:pt x="309" y="569"/>
                  </a:lnTo>
                  <a:lnTo>
                    <a:pt x="13" y="37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61"/>
            <p:cNvSpPr/>
            <p:nvPr/>
          </p:nvSpPr>
          <p:spPr>
            <a:xfrm>
              <a:off x="5019675" y="3178175"/>
              <a:ext cx="61912" cy="61912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23" y="44"/>
                  </a:moveTo>
                  <a:cubicBezTo>
                    <a:pt x="0" y="78"/>
                    <a:pt x="10" y="124"/>
                    <a:pt x="44" y="147"/>
                  </a:cubicBezTo>
                  <a:cubicBezTo>
                    <a:pt x="77" y="169"/>
                    <a:pt x="123" y="160"/>
                    <a:pt x="146" y="126"/>
                  </a:cubicBezTo>
                  <a:cubicBezTo>
                    <a:pt x="169" y="92"/>
                    <a:pt x="159" y="46"/>
                    <a:pt x="125" y="23"/>
                  </a:cubicBezTo>
                  <a:cubicBezTo>
                    <a:pt x="91" y="0"/>
                    <a:pt x="46" y="9"/>
                    <a:pt x="23" y="4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61"/>
            <p:cNvSpPr/>
            <p:nvPr/>
          </p:nvSpPr>
          <p:spPr>
            <a:xfrm>
              <a:off x="4810125" y="3206750"/>
              <a:ext cx="476251" cy="230187"/>
            </a:xfrm>
            <a:custGeom>
              <a:avLst/>
              <a:gdLst/>
              <a:ahLst/>
              <a:cxnLst/>
              <a:rect l="l" t="t" r="r" b="b"/>
              <a:pathLst>
                <a:path w="1325" h="639" extrusionOk="0">
                  <a:moveTo>
                    <a:pt x="929" y="638"/>
                  </a:moveTo>
                  <a:cubicBezTo>
                    <a:pt x="926" y="638"/>
                    <a:pt x="923" y="637"/>
                    <a:pt x="921" y="635"/>
                  </a:cubicBezTo>
                  <a:lnTo>
                    <a:pt x="625" y="438"/>
                  </a:lnTo>
                  <a:cubicBezTo>
                    <a:pt x="621" y="435"/>
                    <a:pt x="618" y="431"/>
                    <a:pt x="618" y="425"/>
                  </a:cubicBezTo>
                  <a:cubicBezTo>
                    <a:pt x="618" y="424"/>
                    <a:pt x="618" y="314"/>
                    <a:pt x="536" y="244"/>
                  </a:cubicBezTo>
                  <a:cubicBezTo>
                    <a:pt x="474" y="190"/>
                    <a:pt x="381" y="172"/>
                    <a:pt x="259" y="190"/>
                  </a:cubicBezTo>
                  <a:cubicBezTo>
                    <a:pt x="255" y="191"/>
                    <a:pt x="252" y="190"/>
                    <a:pt x="248" y="188"/>
                  </a:cubicBezTo>
                  <a:lnTo>
                    <a:pt x="9" y="29"/>
                  </a:lnTo>
                  <a:cubicBezTo>
                    <a:pt x="2" y="24"/>
                    <a:pt x="0" y="15"/>
                    <a:pt x="5" y="8"/>
                  </a:cubicBezTo>
                  <a:cubicBezTo>
                    <a:pt x="9" y="1"/>
                    <a:pt x="19" y="0"/>
                    <a:pt x="25" y="4"/>
                  </a:cubicBezTo>
                  <a:lnTo>
                    <a:pt x="260" y="160"/>
                  </a:lnTo>
                  <a:cubicBezTo>
                    <a:pt x="388" y="142"/>
                    <a:pt x="488" y="162"/>
                    <a:pt x="556" y="221"/>
                  </a:cubicBezTo>
                  <a:cubicBezTo>
                    <a:pt x="635" y="290"/>
                    <a:pt x="645" y="388"/>
                    <a:pt x="647" y="418"/>
                  </a:cubicBezTo>
                  <a:lnTo>
                    <a:pt x="925" y="602"/>
                  </a:lnTo>
                  <a:lnTo>
                    <a:pt x="1294" y="46"/>
                  </a:lnTo>
                  <a:cubicBezTo>
                    <a:pt x="1299" y="39"/>
                    <a:pt x="1308" y="37"/>
                    <a:pt x="1315" y="42"/>
                  </a:cubicBezTo>
                  <a:cubicBezTo>
                    <a:pt x="1322" y="46"/>
                    <a:pt x="1324" y="55"/>
                    <a:pt x="1319" y="62"/>
                  </a:cubicBezTo>
                  <a:lnTo>
                    <a:pt x="941" y="631"/>
                  </a:lnTo>
                  <a:cubicBezTo>
                    <a:pt x="939" y="634"/>
                    <a:pt x="936" y="637"/>
                    <a:pt x="932" y="637"/>
                  </a:cubicBezTo>
                  <a:cubicBezTo>
                    <a:pt x="931" y="638"/>
                    <a:pt x="930" y="638"/>
                    <a:pt x="929" y="63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61"/>
            <p:cNvSpPr/>
            <p:nvPr/>
          </p:nvSpPr>
          <p:spPr>
            <a:xfrm>
              <a:off x="5032375" y="3355975"/>
              <a:ext cx="19050" cy="115887"/>
            </a:xfrm>
            <a:custGeom>
              <a:avLst/>
              <a:gdLst/>
              <a:ahLst/>
              <a:cxnLst/>
              <a:rect l="l" t="t" r="r" b="b"/>
              <a:pathLst>
                <a:path w="54" h="324" extrusionOk="0">
                  <a:moveTo>
                    <a:pt x="37" y="323"/>
                  </a:moveTo>
                  <a:cubicBezTo>
                    <a:pt x="30" y="323"/>
                    <a:pt x="23" y="317"/>
                    <a:pt x="22" y="309"/>
                  </a:cubicBezTo>
                  <a:lnTo>
                    <a:pt x="0" y="16"/>
                  </a:lnTo>
                  <a:cubicBezTo>
                    <a:pt x="0" y="8"/>
                    <a:pt x="6" y="0"/>
                    <a:pt x="14" y="0"/>
                  </a:cubicBezTo>
                  <a:cubicBezTo>
                    <a:pt x="21" y="0"/>
                    <a:pt x="28" y="5"/>
                    <a:pt x="29" y="13"/>
                  </a:cubicBezTo>
                  <a:lnTo>
                    <a:pt x="52" y="307"/>
                  </a:lnTo>
                  <a:cubicBezTo>
                    <a:pt x="53" y="315"/>
                    <a:pt x="47" y="322"/>
                    <a:pt x="38" y="323"/>
                  </a:cubicBezTo>
                  <a:cubicBezTo>
                    <a:pt x="38" y="323"/>
                    <a:pt x="38" y="323"/>
                    <a:pt x="37" y="32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61"/>
            <p:cNvSpPr/>
            <p:nvPr/>
          </p:nvSpPr>
          <p:spPr>
            <a:xfrm>
              <a:off x="4897437" y="3265487"/>
              <a:ext cx="20637" cy="115887"/>
            </a:xfrm>
            <a:custGeom>
              <a:avLst/>
              <a:gdLst/>
              <a:ahLst/>
              <a:cxnLst/>
              <a:rect l="l" t="t" r="r" b="b"/>
              <a:pathLst>
                <a:path w="57" h="324" extrusionOk="0">
                  <a:moveTo>
                    <a:pt x="41" y="323"/>
                  </a:moveTo>
                  <a:cubicBezTo>
                    <a:pt x="33" y="323"/>
                    <a:pt x="26" y="317"/>
                    <a:pt x="26" y="309"/>
                  </a:cubicBezTo>
                  <a:lnTo>
                    <a:pt x="1" y="17"/>
                  </a:lnTo>
                  <a:cubicBezTo>
                    <a:pt x="0" y="9"/>
                    <a:pt x="6" y="2"/>
                    <a:pt x="14" y="1"/>
                  </a:cubicBezTo>
                  <a:cubicBezTo>
                    <a:pt x="22" y="0"/>
                    <a:pt x="30" y="6"/>
                    <a:pt x="30" y="14"/>
                  </a:cubicBezTo>
                  <a:lnTo>
                    <a:pt x="55" y="307"/>
                  </a:lnTo>
                  <a:cubicBezTo>
                    <a:pt x="56" y="315"/>
                    <a:pt x="50" y="322"/>
                    <a:pt x="42" y="323"/>
                  </a:cubicBezTo>
                  <a:cubicBezTo>
                    <a:pt x="41" y="323"/>
                    <a:pt x="41" y="323"/>
                    <a:pt x="41" y="32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61"/>
            <p:cNvSpPr/>
            <p:nvPr/>
          </p:nvSpPr>
          <p:spPr>
            <a:xfrm>
              <a:off x="4932362" y="3065462"/>
              <a:ext cx="301626" cy="203200"/>
            </a:xfrm>
            <a:custGeom>
              <a:avLst/>
              <a:gdLst/>
              <a:ahLst/>
              <a:cxnLst/>
              <a:rect l="l" t="t" r="r" b="b"/>
              <a:pathLst>
                <a:path w="837" h="566" extrusionOk="0">
                  <a:moveTo>
                    <a:pt x="819" y="565"/>
                  </a:moveTo>
                  <a:cubicBezTo>
                    <a:pt x="816" y="565"/>
                    <a:pt x="813" y="564"/>
                    <a:pt x="811" y="562"/>
                  </a:cubicBezTo>
                  <a:lnTo>
                    <a:pt x="9" y="29"/>
                  </a:ln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9" y="0"/>
                    <a:pt x="25" y="5"/>
                  </a:cubicBezTo>
                  <a:lnTo>
                    <a:pt x="827" y="538"/>
                  </a:lnTo>
                  <a:cubicBezTo>
                    <a:pt x="834" y="542"/>
                    <a:pt x="836" y="551"/>
                    <a:pt x="831" y="558"/>
                  </a:cubicBezTo>
                  <a:cubicBezTo>
                    <a:pt x="829" y="563"/>
                    <a:pt x="824" y="565"/>
                    <a:pt x="819" y="56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61"/>
            <p:cNvSpPr/>
            <p:nvPr/>
          </p:nvSpPr>
          <p:spPr>
            <a:xfrm>
              <a:off x="5184775" y="3322637"/>
              <a:ext cx="76200" cy="98425"/>
            </a:xfrm>
            <a:custGeom>
              <a:avLst/>
              <a:gdLst/>
              <a:ahLst/>
              <a:cxnLst/>
              <a:rect l="l" t="t" r="r" b="b"/>
              <a:pathLst>
                <a:path w="213" h="273" extrusionOk="0">
                  <a:moveTo>
                    <a:pt x="183" y="19"/>
                  </a:moveTo>
                  <a:cubicBezTo>
                    <a:pt x="212" y="39"/>
                    <a:pt x="201" y="106"/>
                    <a:pt x="159" y="171"/>
                  </a:cubicBezTo>
                  <a:cubicBezTo>
                    <a:pt x="116" y="235"/>
                    <a:pt x="58" y="272"/>
                    <a:pt x="29" y="253"/>
                  </a:cubicBezTo>
                  <a:cubicBezTo>
                    <a:pt x="0" y="233"/>
                    <a:pt x="10" y="165"/>
                    <a:pt x="53" y="101"/>
                  </a:cubicBezTo>
                  <a:cubicBezTo>
                    <a:pt x="95" y="37"/>
                    <a:pt x="153" y="0"/>
                    <a:pt x="183" y="19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312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50"/>
          <p:cNvSpPr txBox="1">
            <a:spLocks noGrp="1"/>
          </p:cNvSpPr>
          <p:nvPr>
            <p:ph type="title"/>
          </p:nvPr>
        </p:nvSpPr>
        <p:spPr>
          <a:xfrm>
            <a:off x="686958" y="396488"/>
            <a:ext cx="4529400" cy="20038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À </a:t>
            </a:r>
            <a:r>
              <a:rPr lang="en" dirty="0" err="1"/>
              <a:t>cet</a:t>
            </a:r>
            <a:r>
              <a:rPr lang="en" dirty="0"/>
              <a:t> après-midi!</a:t>
            </a:r>
            <a:endParaRPr dirty="0"/>
          </a:p>
        </p:txBody>
      </p:sp>
      <p:grpSp>
        <p:nvGrpSpPr>
          <p:cNvPr id="1892" name="Google Shape;1892;p50"/>
          <p:cNvGrpSpPr/>
          <p:nvPr/>
        </p:nvGrpSpPr>
        <p:grpSpPr>
          <a:xfrm>
            <a:off x="208077" y="3110160"/>
            <a:ext cx="2351710" cy="2649179"/>
            <a:chOff x="208077" y="3110160"/>
            <a:chExt cx="2351710" cy="2649179"/>
          </a:xfrm>
        </p:grpSpPr>
        <p:sp>
          <p:nvSpPr>
            <p:cNvPr id="1893" name="Google Shape;1893;p50"/>
            <p:cNvSpPr/>
            <p:nvPr/>
          </p:nvSpPr>
          <p:spPr>
            <a:xfrm rot="2950162">
              <a:off x="1482586" y="4540238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4" name="Google Shape;1894;p50"/>
            <p:cNvGrpSpPr/>
            <p:nvPr/>
          </p:nvGrpSpPr>
          <p:grpSpPr>
            <a:xfrm flipH="1">
              <a:off x="208077" y="3110160"/>
              <a:ext cx="1510953" cy="2649179"/>
              <a:chOff x="7010400" y="4718050"/>
              <a:chExt cx="958848" cy="1681164"/>
            </a:xfrm>
          </p:grpSpPr>
          <p:sp>
            <p:nvSpPr>
              <p:cNvPr id="1895" name="Google Shape;1895;p50"/>
              <p:cNvSpPr/>
              <p:nvPr/>
            </p:nvSpPr>
            <p:spPr>
              <a:xfrm>
                <a:off x="7377112" y="5343525"/>
                <a:ext cx="592136" cy="105568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933" extrusionOk="0">
                    <a:moveTo>
                      <a:pt x="495" y="0"/>
                    </a:moveTo>
                    <a:cubicBezTo>
                      <a:pt x="722" y="391"/>
                      <a:pt x="989" y="876"/>
                      <a:pt x="1149" y="1256"/>
                    </a:cubicBezTo>
                    <a:cubicBezTo>
                      <a:pt x="1471" y="2021"/>
                      <a:pt x="1643" y="2768"/>
                      <a:pt x="1455" y="2850"/>
                    </a:cubicBezTo>
                    <a:cubicBezTo>
                      <a:pt x="1267" y="2932"/>
                      <a:pt x="836" y="2298"/>
                      <a:pt x="494" y="1542"/>
                    </a:cubicBezTo>
                    <a:cubicBezTo>
                      <a:pt x="316" y="1148"/>
                      <a:pt x="134" y="591"/>
                      <a:pt x="0" y="148"/>
                    </a:cubicBezTo>
                    <a:cubicBezTo>
                      <a:pt x="0" y="148"/>
                      <a:pt x="121" y="232"/>
                      <a:pt x="282" y="162"/>
                    </a:cubicBezTo>
                    <a:cubicBezTo>
                      <a:pt x="443" y="92"/>
                      <a:pt x="495" y="0"/>
                      <a:pt x="49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50"/>
              <p:cNvSpPr/>
              <p:nvPr/>
            </p:nvSpPr>
            <p:spPr>
              <a:xfrm>
                <a:off x="7123112" y="4775200"/>
                <a:ext cx="311149" cy="379412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52" extrusionOk="0">
                    <a:moveTo>
                      <a:pt x="798" y="916"/>
                    </a:moveTo>
                    <a:cubicBezTo>
                      <a:pt x="780" y="951"/>
                      <a:pt x="747" y="992"/>
                      <a:pt x="688" y="1018"/>
                    </a:cubicBezTo>
                    <a:cubicBezTo>
                      <a:pt x="613" y="1051"/>
                      <a:pt x="545" y="1037"/>
                      <a:pt x="505" y="1023"/>
                    </a:cubicBezTo>
                    <a:cubicBezTo>
                      <a:pt x="482" y="1014"/>
                      <a:pt x="468" y="1006"/>
                      <a:pt x="468" y="1006"/>
                    </a:cubicBezTo>
                    <a:cubicBezTo>
                      <a:pt x="286" y="1021"/>
                      <a:pt x="107" y="926"/>
                      <a:pt x="17" y="767"/>
                    </a:cubicBezTo>
                    <a:cubicBezTo>
                      <a:pt x="11" y="757"/>
                      <a:pt x="6" y="746"/>
                      <a:pt x="0" y="735"/>
                    </a:cubicBezTo>
                    <a:cubicBezTo>
                      <a:pt x="48" y="718"/>
                      <a:pt x="85" y="672"/>
                      <a:pt x="97" y="625"/>
                    </a:cubicBezTo>
                    <a:cubicBezTo>
                      <a:pt x="112" y="568"/>
                      <a:pt x="97" y="510"/>
                      <a:pt x="78" y="457"/>
                    </a:cubicBezTo>
                    <a:cubicBezTo>
                      <a:pt x="58" y="404"/>
                      <a:pt x="35" y="352"/>
                      <a:pt x="32" y="295"/>
                    </a:cubicBezTo>
                    <a:cubicBezTo>
                      <a:pt x="29" y="258"/>
                      <a:pt x="36" y="218"/>
                      <a:pt x="59" y="186"/>
                    </a:cubicBezTo>
                    <a:cubicBezTo>
                      <a:pt x="81" y="153"/>
                      <a:pt x="121" y="129"/>
                      <a:pt x="161" y="131"/>
                    </a:cubicBezTo>
                    <a:cubicBezTo>
                      <a:pt x="204" y="132"/>
                      <a:pt x="240" y="161"/>
                      <a:pt x="282" y="156"/>
                    </a:cubicBezTo>
                    <a:cubicBezTo>
                      <a:pt x="332" y="150"/>
                      <a:pt x="368" y="97"/>
                      <a:pt x="364" y="51"/>
                    </a:cubicBezTo>
                    <a:cubicBezTo>
                      <a:pt x="363" y="33"/>
                      <a:pt x="357" y="16"/>
                      <a:pt x="348" y="0"/>
                    </a:cubicBezTo>
                    <a:cubicBezTo>
                      <a:pt x="482" y="72"/>
                      <a:pt x="595" y="184"/>
                      <a:pt x="668" y="318"/>
                    </a:cubicBezTo>
                    <a:cubicBezTo>
                      <a:pt x="679" y="287"/>
                      <a:pt x="690" y="256"/>
                      <a:pt x="701" y="225"/>
                    </a:cubicBezTo>
                    <a:cubicBezTo>
                      <a:pt x="825" y="408"/>
                      <a:pt x="864" y="635"/>
                      <a:pt x="820" y="852"/>
                    </a:cubicBezTo>
                    <a:cubicBezTo>
                      <a:pt x="820" y="852"/>
                      <a:pt x="816" y="881"/>
                      <a:pt x="798" y="91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50"/>
              <p:cNvSpPr/>
              <p:nvPr/>
            </p:nvSpPr>
            <p:spPr>
              <a:xfrm>
                <a:off x="7304087" y="5105400"/>
                <a:ext cx="250824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898" extrusionOk="0">
                    <a:moveTo>
                      <a:pt x="293" y="0"/>
                    </a:moveTo>
                    <a:cubicBezTo>
                      <a:pt x="346" y="84"/>
                      <a:pt x="508" y="343"/>
                      <a:pt x="696" y="665"/>
                    </a:cubicBezTo>
                    <a:cubicBezTo>
                      <a:pt x="696" y="665"/>
                      <a:pt x="644" y="757"/>
                      <a:pt x="483" y="827"/>
                    </a:cubicBezTo>
                    <a:cubicBezTo>
                      <a:pt x="322" y="897"/>
                      <a:pt x="201" y="813"/>
                      <a:pt x="201" y="813"/>
                    </a:cubicBezTo>
                    <a:cubicBezTo>
                      <a:pt x="93" y="455"/>
                      <a:pt x="17" y="172"/>
                      <a:pt x="0" y="107"/>
                    </a:cubicBezTo>
                    <a:cubicBezTo>
                      <a:pt x="40" y="121"/>
                      <a:pt x="108" y="135"/>
                      <a:pt x="183" y="102"/>
                    </a:cubicBezTo>
                    <a:cubicBezTo>
                      <a:pt x="242" y="76"/>
                      <a:pt x="275" y="35"/>
                      <a:pt x="293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50"/>
              <p:cNvSpPr/>
              <p:nvPr/>
            </p:nvSpPr>
            <p:spPr>
              <a:xfrm>
                <a:off x="7010400" y="4718050"/>
                <a:ext cx="244476" cy="32543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904" extrusionOk="0">
                    <a:moveTo>
                      <a:pt x="660" y="157"/>
                    </a:moveTo>
                    <a:cubicBezTo>
                      <a:pt x="669" y="173"/>
                      <a:pt x="675" y="190"/>
                      <a:pt x="676" y="208"/>
                    </a:cubicBezTo>
                    <a:cubicBezTo>
                      <a:pt x="680" y="254"/>
                      <a:pt x="644" y="307"/>
                      <a:pt x="594" y="313"/>
                    </a:cubicBezTo>
                    <a:cubicBezTo>
                      <a:pt x="552" y="318"/>
                      <a:pt x="516" y="289"/>
                      <a:pt x="473" y="288"/>
                    </a:cubicBezTo>
                    <a:cubicBezTo>
                      <a:pt x="433" y="286"/>
                      <a:pt x="393" y="310"/>
                      <a:pt x="371" y="343"/>
                    </a:cubicBezTo>
                    <a:cubicBezTo>
                      <a:pt x="348" y="375"/>
                      <a:pt x="341" y="415"/>
                      <a:pt x="344" y="452"/>
                    </a:cubicBezTo>
                    <a:cubicBezTo>
                      <a:pt x="347" y="509"/>
                      <a:pt x="370" y="561"/>
                      <a:pt x="390" y="614"/>
                    </a:cubicBezTo>
                    <a:cubicBezTo>
                      <a:pt x="409" y="667"/>
                      <a:pt x="424" y="725"/>
                      <a:pt x="409" y="782"/>
                    </a:cubicBezTo>
                    <a:cubicBezTo>
                      <a:pt x="397" y="829"/>
                      <a:pt x="360" y="875"/>
                      <a:pt x="312" y="892"/>
                    </a:cubicBezTo>
                    <a:cubicBezTo>
                      <a:pt x="302" y="895"/>
                      <a:pt x="292" y="898"/>
                      <a:pt x="281" y="898"/>
                    </a:cubicBezTo>
                    <a:cubicBezTo>
                      <a:pt x="217" y="903"/>
                      <a:pt x="167" y="854"/>
                      <a:pt x="143" y="802"/>
                    </a:cubicBezTo>
                    <a:cubicBezTo>
                      <a:pt x="110" y="729"/>
                      <a:pt x="109" y="645"/>
                      <a:pt x="114" y="563"/>
                    </a:cubicBezTo>
                    <a:cubicBezTo>
                      <a:pt x="120" y="482"/>
                      <a:pt x="131" y="399"/>
                      <a:pt x="120" y="319"/>
                    </a:cubicBezTo>
                    <a:cubicBezTo>
                      <a:pt x="108" y="240"/>
                      <a:pt x="71" y="162"/>
                      <a:pt x="0" y="121"/>
                    </a:cubicBezTo>
                    <a:cubicBezTo>
                      <a:pt x="5" y="117"/>
                      <a:pt x="10" y="113"/>
                      <a:pt x="15" y="110"/>
                    </a:cubicBezTo>
                    <a:cubicBezTo>
                      <a:pt x="97" y="49"/>
                      <a:pt x="197" y="12"/>
                      <a:pt x="298" y="6"/>
                    </a:cubicBezTo>
                    <a:cubicBezTo>
                      <a:pt x="410" y="0"/>
                      <a:pt x="521" y="32"/>
                      <a:pt x="603" y="96"/>
                    </a:cubicBezTo>
                    <a:cubicBezTo>
                      <a:pt x="625" y="113"/>
                      <a:pt x="646" y="134"/>
                      <a:pt x="660" y="1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50"/>
              <p:cNvSpPr/>
              <p:nvPr/>
            </p:nvSpPr>
            <p:spPr>
              <a:xfrm>
                <a:off x="7315200" y="5143500"/>
                <a:ext cx="30162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69" extrusionOk="0">
                    <a:moveTo>
                      <a:pt x="16" y="168"/>
                    </a:moveTo>
                    <a:cubicBezTo>
                      <a:pt x="14" y="168"/>
                      <a:pt x="12" y="168"/>
                      <a:pt x="11" y="168"/>
                    </a:cubicBezTo>
                    <a:cubicBezTo>
                      <a:pt x="4" y="165"/>
                      <a:pt x="0" y="157"/>
                      <a:pt x="3" y="150"/>
                    </a:cubicBezTo>
                    <a:lnTo>
                      <a:pt x="55" y="10"/>
                    </a:lnTo>
                    <a:cubicBezTo>
                      <a:pt x="57" y="3"/>
                      <a:pt x="65" y="0"/>
                      <a:pt x="72" y="2"/>
                    </a:cubicBezTo>
                    <a:cubicBezTo>
                      <a:pt x="80" y="5"/>
                      <a:pt x="83" y="13"/>
                      <a:pt x="81" y="20"/>
                    </a:cubicBezTo>
                    <a:lnTo>
                      <a:pt x="29" y="160"/>
                    </a:lnTo>
                    <a:cubicBezTo>
                      <a:pt x="26" y="165"/>
                      <a:pt x="21" y="168"/>
                      <a:pt x="16" y="16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50"/>
              <p:cNvSpPr/>
              <p:nvPr/>
            </p:nvSpPr>
            <p:spPr>
              <a:xfrm>
                <a:off x="7327900" y="5137150"/>
                <a:ext cx="5397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07" extrusionOk="0">
                    <a:moveTo>
                      <a:pt x="16" y="306"/>
                    </a:moveTo>
                    <a:cubicBezTo>
                      <a:pt x="14" y="306"/>
                      <a:pt x="12" y="306"/>
                      <a:pt x="10" y="305"/>
                    </a:cubicBezTo>
                    <a:cubicBezTo>
                      <a:pt x="3" y="302"/>
                      <a:pt x="0" y="294"/>
                      <a:pt x="3" y="287"/>
                    </a:cubicBezTo>
                    <a:lnTo>
                      <a:pt x="118" y="11"/>
                    </a:lnTo>
                    <a:cubicBezTo>
                      <a:pt x="121" y="4"/>
                      <a:pt x="129" y="0"/>
                      <a:pt x="136" y="3"/>
                    </a:cubicBezTo>
                    <a:cubicBezTo>
                      <a:pt x="143" y="6"/>
                      <a:pt x="147" y="14"/>
                      <a:pt x="144" y="21"/>
                    </a:cubicBezTo>
                    <a:lnTo>
                      <a:pt x="28" y="297"/>
                    </a:lnTo>
                    <a:cubicBezTo>
                      <a:pt x="26" y="303"/>
                      <a:pt x="21" y="306"/>
                      <a:pt x="16" y="30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50"/>
              <p:cNvSpPr/>
              <p:nvPr/>
            </p:nvSpPr>
            <p:spPr>
              <a:xfrm>
                <a:off x="7346950" y="5105400"/>
                <a:ext cx="746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93" extrusionOk="0">
                    <a:moveTo>
                      <a:pt x="15" y="592"/>
                    </a:moveTo>
                    <a:cubicBezTo>
                      <a:pt x="14" y="592"/>
                      <a:pt x="12" y="592"/>
                      <a:pt x="11" y="591"/>
                    </a:cubicBezTo>
                    <a:cubicBezTo>
                      <a:pt x="4" y="589"/>
                      <a:pt x="0" y="581"/>
                      <a:pt x="2" y="574"/>
                    </a:cubicBezTo>
                    <a:lnTo>
                      <a:pt x="177" y="11"/>
                    </a:lnTo>
                    <a:cubicBezTo>
                      <a:pt x="179" y="4"/>
                      <a:pt x="187" y="0"/>
                      <a:pt x="194" y="2"/>
                    </a:cubicBezTo>
                    <a:cubicBezTo>
                      <a:pt x="201" y="5"/>
                      <a:pt x="206" y="12"/>
                      <a:pt x="203" y="20"/>
                    </a:cubicBezTo>
                    <a:lnTo>
                      <a:pt x="28" y="582"/>
                    </a:lnTo>
                    <a:cubicBezTo>
                      <a:pt x="26" y="588"/>
                      <a:pt x="21" y="592"/>
                      <a:pt x="15" y="59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50"/>
              <p:cNvSpPr/>
              <p:nvPr/>
            </p:nvSpPr>
            <p:spPr>
              <a:xfrm>
                <a:off x="7186612" y="4984750"/>
                <a:ext cx="112712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39" extrusionOk="0">
                    <a:moveTo>
                      <a:pt x="295" y="438"/>
                    </a:moveTo>
                    <a:cubicBezTo>
                      <a:pt x="292" y="438"/>
                      <a:pt x="290" y="438"/>
                      <a:pt x="287" y="436"/>
                    </a:cubicBezTo>
                    <a:cubicBezTo>
                      <a:pt x="144" y="339"/>
                      <a:pt x="39" y="187"/>
                      <a:pt x="1" y="18"/>
                    </a:cubicBezTo>
                    <a:cubicBezTo>
                      <a:pt x="0" y="11"/>
                      <a:pt x="4" y="3"/>
                      <a:pt x="12" y="2"/>
                    </a:cubicBezTo>
                    <a:cubicBezTo>
                      <a:pt x="19" y="0"/>
                      <a:pt x="26" y="5"/>
                      <a:pt x="28" y="12"/>
                    </a:cubicBezTo>
                    <a:cubicBezTo>
                      <a:pt x="65" y="174"/>
                      <a:pt x="165" y="321"/>
                      <a:pt x="303" y="413"/>
                    </a:cubicBezTo>
                    <a:cubicBezTo>
                      <a:pt x="309" y="417"/>
                      <a:pt x="311" y="426"/>
                      <a:pt x="306" y="432"/>
                    </a:cubicBezTo>
                    <a:cubicBezTo>
                      <a:pt x="304" y="436"/>
                      <a:pt x="299" y="438"/>
                      <a:pt x="295" y="43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50"/>
              <p:cNvSpPr/>
              <p:nvPr/>
            </p:nvSpPr>
            <p:spPr>
              <a:xfrm>
                <a:off x="7245350" y="5035550"/>
                <a:ext cx="61912" cy="9366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60" extrusionOk="0">
                    <a:moveTo>
                      <a:pt x="157" y="259"/>
                    </a:moveTo>
                    <a:cubicBezTo>
                      <a:pt x="154" y="259"/>
                      <a:pt x="151" y="257"/>
                      <a:pt x="148" y="255"/>
                    </a:cubicBezTo>
                    <a:cubicBezTo>
                      <a:pt x="81" y="190"/>
                      <a:pt x="31" y="108"/>
                      <a:pt x="3" y="19"/>
                    </a:cubicBezTo>
                    <a:cubicBezTo>
                      <a:pt x="0" y="12"/>
                      <a:pt x="4" y="4"/>
                      <a:pt x="11" y="2"/>
                    </a:cubicBezTo>
                    <a:cubicBezTo>
                      <a:pt x="19" y="0"/>
                      <a:pt x="26" y="4"/>
                      <a:pt x="29" y="11"/>
                    </a:cubicBezTo>
                    <a:cubicBezTo>
                      <a:pt x="56" y="96"/>
                      <a:pt x="104" y="173"/>
                      <a:pt x="167" y="235"/>
                    </a:cubicBezTo>
                    <a:cubicBezTo>
                      <a:pt x="173" y="240"/>
                      <a:pt x="173" y="249"/>
                      <a:pt x="167" y="255"/>
                    </a:cubicBezTo>
                    <a:cubicBezTo>
                      <a:pt x="165" y="257"/>
                      <a:pt x="161" y="259"/>
                      <a:pt x="157" y="25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50"/>
              <p:cNvSpPr/>
              <p:nvPr/>
            </p:nvSpPr>
            <p:spPr>
              <a:xfrm>
                <a:off x="7097712" y="4794250"/>
                <a:ext cx="69850" cy="219076"/>
              </a:xfrm>
              <a:custGeom>
                <a:avLst/>
                <a:gdLst/>
                <a:ahLst/>
                <a:cxnLst/>
                <a:rect l="l" t="t" r="r" b="b"/>
                <a:pathLst>
                  <a:path w="193" h="609" extrusionOk="0">
                    <a:moveTo>
                      <a:pt x="114" y="608"/>
                    </a:moveTo>
                    <a:cubicBezTo>
                      <a:pt x="112" y="608"/>
                      <a:pt x="109" y="608"/>
                      <a:pt x="107" y="606"/>
                    </a:cubicBezTo>
                    <a:cubicBezTo>
                      <a:pt x="101" y="603"/>
                      <a:pt x="98" y="594"/>
                      <a:pt x="102" y="588"/>
                    </a:cubicBezTo>
                    <a:cubicBezTo>
                      <a:pt x="121" y="554"/>
                      <a:pt x="124" y="509"/>
                      <a:pt x="112" y="462"/>
                    </a:cubicBezTo>
                    <a:cubicBezTo>
                      <a:pt x="102" y="422"/>
                      <a:pt x="83" y="383"/>
                      <a:pt x="64" y="346"/>
                    </a:cubicBezTo>
                    <a:lnTo>
                      <a:pt x="59" y="337"/>
                    </a:lnTo>
                    <a:cubicBezTo>
                      <a:pt x="37" y="293"/>
                      <a:pt x="17" y="250"/>
                      <a:pt x="9" y="203"/>
                    </a:cubicBezTo>
                    <a:cubicBezTo>
                      <a:pt x="0" y="148"/>
                      <a:pt x="12" y="95"/>
                      <a:pt x="41" y="59"/>
                    </a:cubicBezTo>
                    <a:cubicBezTo>
                      <a:pt x="76" y="16"/>
                      <a:pt x="138" y="0"/>
                      <a:pt x="182" y="24"/>
                    </a:cubicBezTo>
                    <a:cubicBezTo>
                      <a:pt x="189" y="27"/>
                      <a:pt x="192" y="35"/>
                      <a:pt x="188" y="42"/>
                    </a:cubicBezTo>
                    <a:cubicBezTo>
                      <a:pt x="185" y="49"/>
                      <a:pt x="177" y="51"/>
                      <a:pt x="170" y="48"/>
                    </a:cubicBezTo>
                    <a:cubicBezTo>
                      <a:pt x="136" y="31"/>
                      <a:pt x="89" y="43"/>
                      <a:pt x="62" y="77"/>
                    </a:cubicBezTo>
                    <a:cubicBezTo>
                      <a:pt x="38" y="107"/>
                      <a:pt x="28" y="151"/>
                      <a:pt x="36" y="198"/>
                    </a:cubicBezTo>
                    <a:cubicBezTo>
                      <a:pt x="43" y="242"/>
                      <a:pt x="63" y="283"/>
                      <a:pt x="84" y="324"/>
                    </a:cubicBezTo>
                    <a:lnTo>
                      <a:pt x="88" y="334"/>
                    </a:lnTo>
                    <a:cubicBezTo>
                      <a:pt x="108" y="372"/>
                      <a:pt x="128" y="412"/>
                      <a:pt x="139" y="455"/>
                    </a:cubicBezTo>
                    <a:cubicBezTo>
                      <a:pt x="153" y="510"/>
                      <a:pt x="148" y="561"/>
                      <a:pt x="126" y="601"/>
                    </a:cubicBezTo>
                    <a:cubicBezTo>
                      <a:pt x="123" y="606"/>
                      <a:pt x="119" y="608"/>
                      <a:pt x="114" y="60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5" name="Google Shape;1905;p50"/>
            <p:cNvSpPr/>
            <p:nvPr/>
          </p:nvSpPr>
          <p:spPr>
            <a:xfrm>
              <a:off x="1798119" y="377823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50"/>
            <p:cNvSpPr/>
            <p:nvPr/>
          </p:nvSpPr>
          <p:spPr>
            <a:xfrm>
              <a:off x="2011821" y="3310485"/>
              <a:ext cx="228651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7" name="Google Shape;1907;p50"/>
          <p:cNvGrpSpPr/>
          <p:nvPr/>
        </p:nvGrpSpPr>
        <p:grpSpPr>
          <a:xfrm>
            <a:off x="5041471" y="354353"/>
            <a:ext cx="3887044" cy="4286272"/>
            <a:chOff x="5041471" y="354353"/>
            <a:chExt cx="3887044" cy="4286272"/>
          </a:xfrm>
        </p:grpSpPr>
        <p:grpSp>
          <p:nvGrpSpPr>
            <p:cNvPr id="1908" name="Google Shape;1908;p50"/>
            <p:cNvGrpSpPr/>
            <p:nvPr/>
          </p:nvGrpSpPr>
          <p:grpSpPr>
            <a:xfrm>
              <a:off x="5995451" y="1097252"/>
              <a:ext cx="2933064" cy="2948990"/>
              <a:chOff x="7660495" y="1111250"/>
              <a:chExt cx="2269295" cy="2281617"/>
            </a:xfrm>
          </p:grpSpPr>
          <p:sp>
            <p:nvSpPr>
              <p:cNvPr id="1909" name="Google Shape;1909;p50"/>
              <p:cNvSpPr/>
              <p:nvPr/>
            </p:nvSpPr>
            <p:spPr>
              <a:xfrm>
                <a:off x="7660495" y="1111250"/>
                <a:ext cx="2269295" cy="2281617"/>
              </a:xfrm>
              <a:custGeom>
                <a:avLst/>
                <a:gdLst/>
                <a:ahLst/>
                <a:cxnLst/>
                <a:rect l="l" t="t" r="r" b="b"/>
                <a:pathLst>
                  <a:path w="4072" h="4092" extrusionOk="0">
                    <a:moveTo>
                      <a:pt x="3883" y="1134"/>
                    </a:moveTo>
                    <a:cubicBezTo>
                      <a:pt x="4071" y="2448"/>
                      <a:pt x="2433" y="4091"/>
                      <a:pt x="1164" y="3143"/>
                    </a:cubicBezTo>
                    <a:cubicBezTo>
                      <a:pt x="0" y="2262"/>
                      <a:pt x="862" y="470"/>
                      <a:pt x="2033" y="49"/>
                    </a:cubicBezTo>
                    <a:cubicBezTo>
                      <a:pt x="2155" y="11"/>
                      <a:pt x="2326" y="0"/>
                      <a:pt x="2374" y="64"/>
                    </a:cubicBezTo>
                    <a:cubicBezTo>
                      <a:pt x="2422" y="129"/>
                      <a:pt x="2422" y="217"/>
                      <a:pt x="2401" y="295"/>
                    </a:cubicBezTo>
                    <a:cubicBezTo>
                      <a:pt x="2381" y="372"/>
                      <a:pt x="2343" y="444"/>
                      <a:pt x="2322" y="521"/>
                    </a:cubicBezTo>
                    <a:cubicBezTo>
                      <a:pt x="2294" y="622"/>
                      <a:pt x="2299" y="745"/>
                      <a:pt x="2376" y="816"/>
                    </a:cubicBezTo>
                    <a:cubicBezTo>
                      <a:pt x="2439" y="875"/>
                      <a:pt x="2537" y="885"/>
                      <a:pt x="2619" y="860"/>
                    </a:cubicBezTo>
                    <a:cubicBezTo>
                      <a:pt x="2702" y="836"/>
                      <a:pt x="2773" y="783"/>
                      <a:pt x="2838" y="727"/>
                    </a:cubicBezTo>
                    <a:cubicBezTo>
                      <a:pt x="2904" y="670"/>
                      <a:pt x="2966" y="609"/>
                      <a:pt x="3041" y="566"/>
                    </a:cubicBezTo>
                    <a:cubicBezTo>
                      <a:pt x="3207" y="471"/>
                      <a:pt x="3427" y="476"/>
                      <a:pt x="3588" y="580"/>
                    </a:cubicBezTo>
                    <a:cubicBezTo>
                      <a:pt x="3749" y="684"/>
                      <a:pt x="3842" y="906"/>
                      <a:pt x="3883" y="1134"/>
                    </a:cubicBezTo>
                    <a:close/>
                    <a:moveTo>
                      <a:pt x="3202" y="2449"/>
                    </a:moveTo>
                    <a:cubicBezTo>
                      <a:pt x="3320" y="2427"/>
                      <a:pt x="3404" y="2303"/>
                      <a:pt x="3396" y="2183"/>
                    </a:cubicBezTo>
                    <a:cubicBezTo>
                      <a:pt x="3389" y="2063"/>
                      <a:pt x="3303" y="1956"/>
                      <a:pt x="3193" y="1907"/>
                    </a:cubicBezTo>
                    <a:cubicBezTo>
                      <a:pt x="3109" y="1869"/>
                      <a:pt x="3006" y="1864"/>
                      <a:pt x="2926" y="1912"/>
                    </a:cubicBezTo>
                    <a:cubicBezTo>
                      <a:pt x="2896" y="1930"/>
                      <a:pt x="2871" y="1957"/>
                      <a:pt x="2854" y="1988"/>
                    </a:cubicBezTo>
                    <a:cubicBezTo>
                      <a:pt x="2837" y="2008"/>
                      <a:pt x="2826" y="2033"/>
                      <a:pt x="2823" y="2059"/>
                    </a:cubicBezTo>
                    <a:cubicBezTo>
                      <a:pt x="2821" y="2086"/>
                      <a:pt x="2826" y="2113"/>
                      <a:pt x="2839" y="2137"/>
                    </a:cubicBezTo>
                    <a:cubicBezTo>
                      <a:pt x="2850" y="2158"/>
                      <a:pt x="2866" y="2177"/>
                      <a:pt x="2887" y="2190"/>
                    </a:cubicBezTo>
                    <a:cubicBezTo>
                      <a:pt x="2932" y="2217"/>
                      <a:pt x="2995" y="2221"/>
                      <a:pt x="3021" y="2266"/>
                    </a:cubicBezTo>
                    <a:cubicBezTo>
                      <a:pt x="3040" y="2299"/>
                      <a:pt x="3031" y="2342"/>
                      <a:pt x="3044" y="2378"/>
                    </a:cubicBezTo>
                    <a:cubicBezTo>
                      <a:pt x="3065" y="2437"/>
                      <a:pt x="3140" y="2461"/>
                      <a:pt x="3202" y="2449"/>
                    </a:cubicBezTo>
                    <a:close/>
                    <a:moveTo>
                      <a:pt x="3357" y="1487"/>
                    </a:moveTo>
                    <a:cubicBezTo>
                      <a:pt x="3492" y="1308"/>
                      <a:pt x="3491" y="1081"/>
                      <a:pt x="3355" y="979"/>
                    </a:cubicBezTo>
                    <a:cubicBezTo>
                      <a:pt x="3220" y="877"/>
                      <a:pt x="3001" y="939"/>
                      <a:pt x="2867" y="1118"/>
                    </a:cubicBezTo>
                    <a:cubicBezTo>
                      <a:pt x="2733" y="1297"/>
                      <a:pt x="2733" y="1525"/>
                      <a:pt x="2868" y="1626"/>
                    </a:cubicBezTo>
                    <a:cubicBezTo>
                      <a:pt x="3004" y="1728"/>
                      <a:pt x="3223" y="1666"/>
                      <a:pt x="3357" y="1487"/>
                    </a:cubicBezTo>
                    <a:close/>
                    <a:moveTo>
                      <a:pt x="2729" y="2813"/>
                    </a:moveTo>
                    <a:cubicBezTo>
                      <a:pt x="2807" y="2770"/>
                      <a:pt x="2845" y="2666"/>
                      <a:pt x="2814" y="2583"/>
                    </a:cubicBezTo>
                    <a:cubicBezTo>
                      <a:pt x="2783" y="2499"/>
                      <a:pt x="2687" y="2446"/>
                      <a:pt x="2600" y="2464"/>
                    </a:cubicBezTo>
                    <a:cubicBezTo>
                      <a:pt x="2508" y="2483"/>
                      <a:pt x="2433" y="2570"/>
                      <a:pt x="2339" y="2565"/>
                    </a:cubicBezTo>
                    <a:cubicBezTo>
                      <a:pt x="2294" y="2563"/>
                      <a:pt x="2253" y="2539"/>
                      <a:pt x="2209" y="2530"/>
                    </a:cubicBezTo>
                    <a:cubicBezTo>
                      <a:pt x="2140" y="2514"/>
                      <a:pt x="2062" y="2538"/>
                      <a:pt x="2019" y="2594"/>
                    </a:cubicBezTo>
                    <a:cubicBezTo>
                      <a:pt x="1976" y="2650"/>
                      <a:pt x="1975" y="2737"/>
                      <a:pt x="2024" y="2789"/>
                    </a:cubicBezTo>
                    <a:cubicBezTo>
                      <a:pt x="2041" y="2807"/>
                      <a:pt x="2088" y="2834"/>
                      <a:pt x="2091" y="2836"/>
                    </a:cubicBezTo>
                    <a:cubicBezTo>
                      <a:pt x="2124" y="2863"/>
                      <a:pt x="2169" y="2868"/>
                      <a:pt x="2204" y="2892"/>
                    </a:cubicBezTo>
                    <a:cubicBezTo>
                      <a:pt x="2243" y="2920"/>
                      <a:pt x="2262" y="2966"/>
                      <a:pt x="2285" y="3007"/>
                    </a:cubicBezTo>
                    <a:cubicBezTo>
                      <a:pt x="2307" y="3049"/>
                      <a:pt x="2339" y="3092"/>
                      <a:pt x="2386" y="3101"/>
                    </a:cubicBezTo>
                    <a:cubicBezTo>
                      <a:pt x="2447" y="3112"/>
                      <a:pt x="2501" y="3059"/>
                      <a:pt x="2532" y="3006"/>
                    </a:cubicBezTo>
                    <a:cubicBezTo>
                      <a:pt x="2564" y="2952"/>
                      <a:pt x="2587" y="2890"/>
                      <a:pt x="2639" y="2855"/>
                    </a:cubicBezTo>
                    <a:cubicBezTo>
                      <a:pt x="2667" y="2837"/>
                      <a:pt x="2699" y="2829"/>
                      <a:pt x="2729" y="2813"/>
                    </a:cubicBezTo>
                    <a:close/>
                    <a:moveTo>
                      <a:pt x="2333" y="2418"/>
                    </a:moveTo>
                    <a:cubicBezTo>
                      <a:pt x="2388" y="2407"/>
                      <a:pt x="2429" y="2349"/>
                      <a:pt x="2422" y="2294"/>
                    </a:cubicBezTo>
                    <a:cubicBezTo>
                      <a:pt x="2415" y="2238"/>
                      <a:pt x="2361" y="2193"/>
                      <a:pt x="2305" y="2195"/>
                    </a:cubicBezTo>
                    <a:cubicBezTo>
                      <a:pt x="2260" y="2196"/>
                      <a:pt x="2218" y="2229"/>
                      <a:pt x="2203" y="2271"/>
                    </a:cubicBezTo>
                    <a:lnTo>
                      <a:pt x="2203" y="2271"/>
                    </a:lnTo>
                    <a:cubicBezTo>
                      <a:pt x="2200" y="2277"/>
                      <a:pt x="2197" y="2282"/>
                      <a:pt x="2196" y="2288"/>
                    </a:cubicBezTo>
                    <a:cubicBezTo>
                      <a:pt x="2189" y="2319"/>
                      <a:pt x="2198" y="2353"/>
                      <a:pt x="2219" y="2378"/>
                    </a:cubicBezTo>
                    <a:cubicBezTo>
                      <a:pt x="2246" y="2411"/>
                      <a:pt x="2292" y="2428"/>
                      <a:pt x="2333" y="2418"/>
                    </a:cubicBezTo>
                    <a:close/>
                    <a:moveTo>
                      <a:pt x="2055" y="1741"/>
                    </a:moveTo>
                    <a:cubicBezTo>
                      <a:pt x="2111" y="1695"/>
                      <a:pt x="2130" y="1610"/>
                      <a:pt x="2098" y="1544"/>
                    </a:cubicBezTo>
                    <a:cubicBezTo>
                      <a:pt x="2076" y="1498"/>
                      <a:pt x="2032" y="1465"/>
                      <a:pt x="1995" y="1428"/>
                    </a:cubicBezTo>
                    <a:cubicBezTo>
                      <a:pt x="1958" y="1391"/>
                      <a:pt x="1925" y="1343"/>
                      <a:pt x="1932" y="1292"/>
                    </a:cubicBezTo>
                    <a:cubicBezTo>
                      <a:pt x="1942" y="1215"/>
                      <a:pt x="2030" y="1177"/>
                      <a:pt x="2071" y="1112"/>
                    </a:cubicBezTo>
                    <a:cubicBezTo>
                      <a:pt x="2116" y="1043"/>
                      <a:pt x="2097" y="941"/>
                      <a:pt x="2031" y="892"/>
                    </a:cubicBezTo>
                    <a:cubicBezTo>
                      <a:pt x="1965" y="843"/>
                      <a:pt x="1861" y="855"/>
                      <a:pt x="1808" y="918"/>
                    </a:cubicBezTo>
                    <a:cubicBezTo>
                      <a:pt x="1788" y="942"/>
                      <a:pt x="1773" y="974"/>
                      <a:pt x="1743" y="984"/>
                    </a:cubicBezTo>
                    <a:cubicBezTo>
                      <a:pt x="1732" y="987"/>
                      <a:pt x="1668" y="847"/>
                      <a:pt x="1617" y="800"/>
                    </a:cubicBezTo>
                    <a:cubicBezTo>
                      <a:pt x="1560" y="749"/>
                      <a:pt x="1473" y="727"/>
                      <a:pt x="1406" y="763"/>
                    </a:cubicBezTo>
                    <a:cubicBezTo>
                      <a:pt x="1338" y="798"/>
                      <a:pt x="1308" y="896"/>
                      <a:pt x="1355" y="956"/>
                    </a:cubicBezTo>
                    <a:cubicBezTo>
                      <a:pt x="1386" y="995"/>
                      <a:pt x="1444" y="1016"/>
                      <a:pt x="1452" y="1065"/>
                    </a:cubicBezTo>
                    <a:cubicBezTo>
                      <a:pt x="1461" y="1120"/>
                      <a:pt x="1400" y="1159"/>
                      <a:pt x="1347" y="1178"/>
                    </a:cubicBezTo>
                    <a:cubicBezTo>
                      <a:pt x="1282" y="1201"/>
                      <a:pt x="1211" y="1219"/>
                      <a:pt x="1160" y="1266"/>
                    </a:cubicBezTo>
                    <a:cubicBezTo>
                      <a:pt x="1109" y="1314"/>
                      <a:pt x="1087" y="1402"/>
                      <a:pt x="1136" y="1452"/>
                    </a:cubicBezTo>
                    <a:cubicBezTo>
                      <a:pt x="1215" y="1532"/>
                      <a:pt x="1378" y="1437"/>
                      <a:pt x="1453" y="1522"/>
                    </a:cubicBezTo>
                    <a:cubicBezTo>
                      <a:pt x="1491" y="1565"/>
                      <a:pt x="1480" y="1631"/>
                      <a:pt x="1479" y="1690"/>
                    </a:cubicBezTo>
                    <a:cubicBezTo>
                      <a:pt x="1477" y="1748"/>
                      <a:pt x="1501" y="1821"/>
                      <a:pt x="1559" y="1825"/>
                    </a:cubicBezTo>
                    <a:cubicBezTo>
                      <a:pt x="1647" y="1831"/>
                      <a:pt x="1682" y="1673"/>
                      <a:pt x="1769" y="1687"/>
                    </a:cubicBezTo>
                    <a:cubicBezTo>
                      <a:pt x="1804" y="1692"/>
                      <a:pt x="1826" y="1723"/>
                      <a:pt x="1854" y="1744"/>
                    </a:cubicBezTo>
                    <a:cubicBezTo>
                      <a:pt x="1911" y="1788"/>
                      <a:pt x="1999" y="1786"/>
                      <a:pt x="2055" y="1741"/>
                    </a:cubicBezTo>
                    <a:close/>
                    <a:moveTo>
                      <a:pt x="1770" y="2301"/>
                    </a:moveTo>
                    <a:cubicBezTo>
                      <a:pt x="1783" y="2251"/>
                      <a:pt x="1771" y="2190"/>
                      <a:pt x="1727" y="2163"/>
                    </a:cubicBezTo>
                    <a:cubicBezTo>
                      <a:pt x="1671" y="2130"/>
                      <a:pt x="1601" y="2167"/>
                      <a:pt x="1544" y="2200"/>
                    </a:cubicBezTo>
                    <a:cubicBezTo>
                      <a:pt x="1487" y="2232"/>
                      <a:pt x="1406" y="2256"/>
                      <a:pt x="1363" y="2207"/>
                    </a:cubicBezTo>
                    <a:cubicBezTo>
                      <a:pt x="1323" y="2161"/>
                      <a:pt x="1350" y="2089"/>
                      <a:pt x="1343" y="2028"/>
                    </a:cubicBezTo>
                    <a:cubicBezTo>
                      <a:pt x="1331" y="1933"/>
                      <a:pt x="1228" y="1870"/>
                      <a:pt x="1133" y="1876"/>
                    </a:cubicBezTo>
                    <a:cubicBezTo>
                      <a:pt x="1038" y="1882"/>
                      <a:pt x="954" y="1941"/>
                      <a:pt x="889" y="2010"/>
                    </a:cubicBezTo>
                    <a:cubicBezTo>
                      <a:pt x="860" y="2042"/>
                      <a:pt x="832" y="2076"/>
                      <a:pt x="819" y="2117"/>
                    </a:cubicBezTo>
                    <a:cubicBezTo>
                      <a:pt x="806" y="2158"/>
                      <a:pt x="810" y="2206"/>
                      <a:pt x="837" y="2239"/>
                    </a:cubicBezTo>
                    <a:cubicBezTo>
                      <a:pt x="854" y="2259"/>
                      <a:pt x="878" y="2271"/>
                      <a:pt x="903" y="2279"/>
                    </a:cubicBezTo>
                    <a:cubicBezTo>
                      <a:pt x="948" y="2312"/>
                      <a:pt x="1022" y="2305"/>
                      <a:pt x="1059" y="2349"/>
                    </a:cubicBezTo>
                    <a:cubicBezTo>
                      <a:pt x="1100" y="2398"/>
                      <a:pt x="1068" y="2471"/>
                      <a:pt x="1033" y="2524"/>
                    </a:cubicBezTo>
                    <a:cubicBezTo>
                      <a:pt x="998" y="2577"/>
                      <a:pt x="959" y="2642"/>
                      <a:pt x="988" y="2698"/>
                    </a:cubicBezTo>
                    <a:cubicBezTo>
                      <a:pt x="1018" y="2754"/>
                      <a:pt x="1096" y="2759"/>
                      <a:pt x="1158" y="2752"/>
                    </a:cubicBezTo>
                    <a:cubicBezTo>
                      <a:pt x="1221" y="2744"/>
                      <a:pt x="1292" y="2735"/>
                      <a:pt x="1339" y="2778"/>
                    </a:cubicBezTo>
                    <a:cubicBezTo>
                      <a:pt x="1386" y="2822"/>
                      <a:pt x="1381" y="2899"/>
                      <a:pt x="1417" y="2953"/>
                    </a:cubicBezTo>
                    <a:cubicBezTo>
                      <a:pt x="1468" y="3027"/>
                      <a:pt x="1591" y="3024"/>
                      <a:pt x="1653" y="2960"/>
                    </a:cubicBezTo>
                    <a:cubicBezTo>
                      <a:pt x="1716" y="2895"/>
                      <a:pt x="1723" y="2791"/>
                      <a:pt x="1690" y="2707"/>
                    </a:cubicBezTo>
                    <a:cubicBezTo>
                      <a:pt x="1674" y="2665"/>
                      <a:pt x="1648" y="2625"/>
                      <a:pt x="1645" y="2580"/>
                    </a:cubicBezTo>
                    <a:cubicBezTo>
                      <a:pt x="1641" y="2528"/>
                      <a:pt x="1666" y="2479"/>
                      <a:pt x="1695" y="2436"/>
                    </a:cubicBezTo>
                    <a:cubicBezTo>
                      <a:pt x="1723" y="2393"/>
                      <a:pt x="1756" y="2351"/>
                      <a:pt x="1770" y="23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50"/>
              <p:cNvSpPr/>
              <p:nvPr/>
            </p:nvSpPr>
            <p:spPr>
              <a:xfrm>
                <a:off x="9234012" y="2151250"/>
                <a:ext cx="324538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98" extrusionOk="0">
                    <a:moveTo>
                      <a:pt x="575" y="319"/>
                    </a:moveTo>
                    <a:cubicBezTo>
                      <a:pt x="583" y="439"/>
                      <a:pt x="499" y="563"/>
                      <a:pt x="381" y="585"/>
                    </a:cubicBezTo>
                    <a:cubicBezTo>
                      <a:pt x="319" y="597"/>
                      <a:pt x="244" y="573"/>
                      <a:pt x="223" y="514"/>
                    </a:cubicBezTo>
                    <a:cubicBezTo>
                      <a:pt x="210" y="478"/>
                      <a:pt x="219" y="435"/>
                      <a:pt x="200" y="402"/>
                    </a:cubicBezTo>
                    <a:cubicBezTo>
                      <a:pt x="174" y="357"/>
                      <a:pt x="111" y="353"/>
                      <a:pt x="66" y="326"/>
                    </a:cubicBezTo>
                    <a:cubicBezTo>
                      <a:pt x="45" y="313"/>
                      <a:pt x="29" y="294"/>
                      <a:pt x="18" y="273"/>
                    </a:cubicBezTo>
                    <a:cubicBezTo>
                      <a:pt x="5" y="249"/>
                      <a:pt x="0" y="222"/>
                      <a:pt x="2" y="195"/>
                    </a:cubicBezTo>
                    <a:cubicBezTo>
                      <a:pt x="5" y="169"/>
                      <a:pt x="16" y="144"/>
                      <a:pt x="33" y="124"/>
                    </a:cubicBezTo>
                    <a:cubicBezTo>
                      <a:pt x="50" y="93"/>
                      <a:pt x="75" y="66"/>
                      <a:pt x="105" y="48"/>
                    </a:cubicBezTo>
                    <a:cubicBezTo>
                      <a:pt x="185" y="0"/>
                      <a:pt x="288" y="5"/>
                      <a:pt x="372" y="43"/>
                    </a:cubicBezTo>
                    <a:cubicBezTo>
                      <a:pt x="482" y="92"/>
                      <a:pt x="568" y="199"/>
                      <a:pt x="575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50"/>
              <p:cNvSpPr/>
              <p:nvPr/>
            </p:nvSpPr>
            <p:spPr>
              <a:xfrm>
                <a:off x="8761957" y="2475789"/>
                <a:ext cx="486806" cy="371252"/>
              </a:xfrm>
              <a:custGeom>
                <a:avLst/>
                <a:gdLst/>
                <a:ahLst/>
                <a:cxnLst/>
                <a:rect l="l" t="t" r="r" b="b"/>
                <a:pathLst>
                  <a:path w="871" h="667" extrusionOk="0">
                    <a:moveTo>
                      <a:pt x="839" y="137"/>
                    </a:moveTo>
                    <a:cubicBezTo>
                      <a:pt x="870" y="220"/>
                      <a:pt x="832" y="324"/>
                      <a:pt x="754" y="367"/>
                    </a:cubicBezTo>
                    <a:cubicBezTo>
                      <a:pt x="724" y="383"/>
                      <a:pt x="692" y="391"/>
                      <a:pt x="664" y="409"/>
                    </a:cubicBezTo>
                    <a:cubicBezTo>
                      <a:pt x="612" y="444"/>
                      <a:pt x="589" y="506"/>
                      <a:pt x="557" y="560"/>
                    </a:cubicBezTo>
                    <a:cubicBezTo>
                      <a:pt x="526" y="613"/>
                      <a:pt x="472" y="666"/>
                      <a:pt x="411" y="655"/>
                    </a:cubicBezTo>
                    <a:cubicBezTo>
                      <a:pt x="364" y="646"/>
                      <a:pt x="332" y="603"/>
                      <a:pt x="310" y="561"/>
                    </a:cubicBezTo>
                    <a:cubicBezTo>
                      <a:pt x="287" y="520"/>
                      <a:pt x="268" y="474"/>
                      <a:pt x="229" y="446"/>
                    </a:cubicBezTo>
                    <a:cubicBezTo>
                      <a:pt x="194" y="422"/>
                      <a:pt x="149" y="417"/>
                      <a:pt x="116" y="390"/>
                    </a:cubicBezTo>
                    <a:cubicBezTo>
                      <a:pt x="113" y="388"/>
                      <a:pt x="66" y="361"/>
                      <a:pt x="49" y="343"/>
                    </a:cubicBezTo>
                    <a:cubicBezTo>
                      <a:pt x="0" y="291"/>
                      <a:pt x="1" y="204"/>
                      <a:pt x="44" y="148"/>
                    </a:cubicBezTo>
                    <a:cubicBezTo>
                      <a:pt x="87" y="92"/>
                      <a:pt x="165" y="68"/>
                      <a:pt x="234" y="84"/>
                    </a:cubicBezTo>
                    <a:cubicBezTo>
                      <a:pt x="278" y="93"/>
                      <a:pt x="319" y="117"/>
                      <a:pt x="364" y="119"/>
                    </a:cubicBezTo>
                    <a:cubicBezTo>
                      <a:pt x="458" y="124"/>
                      <a:pt x="533" y="37"/>
                      <a:pt x="625" y="18"/>
                    </a:cubicBezTo>
                    <a:cubicBezTo>
                      <a:pt x="712" y="0"/>
                      <a:pt x="808" y="53"/>
                      <a:pt x="839" y="13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50"/>
              <p:cNvSpPr/>
              <p:nvPr/>
            </p:nvSpPr>
            <p:spPr>
              <a:xfrm>
                <a:off x="8882429" y="2335648"/>
                <a:ext cx="135223" cy="132767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36" extrusionOk="0">
                    <a:moveTo>
                      <a:pt x="233" y="101"/>
                    </a:moveTo>
                    <a:cubicBezTo>
                      <a:pt x="240" y="156"/>
                      <a:pt x="199" y="214"/>
                      <a:pt x="144" y="225"/>
                    </a:cubicBezTo>
                    <a:cubicBezTo>
                      <a:pt x="103" y="235"/>
                      <a:pt x="57" y="218"/>
                      <a:pt x="30" y="185"/>
                    </a:cubicBezTo>
                    <a:cubicBezTo>
                      <a:pt x="9" y="160"/>
                      <a:pt x="0" y="126"/>
                      <a:pt x="7" y="95"/>
                    </a:cubicBezTo>
                    <a:cubicBezTo>
                      <a:pt x="8" y="89"/>
                      <a:pt x="11" y="84"/>
                      <a:pt x="14" y="78"/>
                    </a:cubicBezTo>
                    <a:lnTo>
                      <a:pt x="14" y="78"/>
                    </a:lnTo>
                    <a:cubicBezTo>
                      <a:pt x="29" y="36"/>
                      <a:pt x="71" y="3"/>
                      <a:pt x="116" y="2"/>
                    </a:cubicBezTo>
                    <a:cubicBezTo>
                      <a:pt x="172" y="0"/>
                      <a:pt x="226" y="45"/>
                      <a:pt x="233" y="10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50"/>
              <p:cNvSpPr/>
              <p:nvPr/>
            </p:nvSpPr>
            <p:spPr>
              <a:xfrm>
                <a:off x="8267774" y="1516923"/>
                <a:ext cx="582693" cy="617118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105" extrusionOk="0">
                    <a:moveTo>
                      <a:pt x="1011" y="817"/>
                    </a:moveTo>
                    <a:cubicBezTo>
                      <a:pt x="1043" y="883"/>
                      <a:pt x="1024" y="968"/>
                      <a:pt x="968" y="1014"/>
                    </a:cubicBezTo>
                    <a:cubicBezTo>
                      <a:pt x="912" y="1059"/>
                      <a:pt x="824" y="1061"/>
                      <a:pt x="767" y="1017"/>
                    </a:cubicBezTo>
                    <a:cubicBezTo>
                      <a:pt x="739" y="996"/>
                      <a:pt x="717" y="965"/>
                      <a:pt x="682" y="960"/>
                    </a:cubicBezTo>
                    <a:cubicBezTo>
                      <a:pt x="595" y="946"/>
                      <a:pt x="560" y="1104"/>
                      <a:pt x="472" y="1098"/>
                    </a:cubicBezTo>
                    <a:cubicBezTo>
                      <a:pt x="414" y="1094"/>
                      <a:pt x="390" y="1021"/>
                      <a:pt x="392" y="963"/>
                    </a:cubicBezTo>
                    <a:cubicBezTo>
                      <a:pt x="393" y="904"/>
                      <a:pt x="404" y="838"/>
                      <a:pt x="366" y="795"/>
                    </a:cubicBezTo>
                    <a:cubicBezTo>
                      <a:pt x="291" y="710"/>
                      <a:pt x="128" y="805"/>
                      <a:pt x="49" y="725"/>
                    </a:cubicBezTo>
                    <a:cubicBezTo>
                      <a:pt x="0" y="675"/>
                      <a:pt x="22" y="587"/>
                      <a:pt x="73" y="539"/>
                    </a:cubicBezTo>
                    <a:cubicBezTo>
                      <a:pt x="124" y="492"/>
                      <a:pt x="195" y="474"/>
                      <a:pt x="260" y="451"/>
                    </a:cubicBezTo>
                    <a:cubicBezTo>
                      <a:pt x="313" y="432"/>
                      <a:pt x="374" y="393"/>
                      <a:pt x="365" y="338"/>
                    </a:cubicBezTo>
                    <a:cubicBezTo>
                      <a:pt x="357" y="289"/>
                      <a:pt x="299" y="268"/>
                      <a:pt x="268" y="229"/>
                    </a:cubicBezTo>
                    <a:cubicBezTo>
                      <a:pt x="221" y="169"/>
                      <a:pt x="251" y="71"/>
                      <a:pt x="319" y="36"/>
                    </a:cubicBezTo>
                    <a:cubicBezTo>
                      <a:pt x="386" y="0"/>
                      <a:pt x="473" y="22"/>
                      <a:pt x="530" y="73"/>
                    </a:cubicBezTo>
                    <a:cubicBezTo>
                      <a:pt x="581" y="120"/>
                      <a:pt x="645" y="260"/>
                      <a:pt x="656" y="257"/>
                    </a:cubicBezTo>
                    <a:cubicBezTo>
                      <a:pt x="686" y="247"/>
                      <a:pt x="701" y="215"/>
                      <a:pt x="721" y="191"/>
                    </a:cubicBezTo>
                    <a:cubicBezTo>
                      <a:pt x="774" y="128"/>
                      <a:pt x="878" y="116"/>
                      <a:pt x="944" y="165"/>
                    </a:cubicBezTo>
                    <a:cubicBezTo>
                      <a:pt x="1010" y="214"/>
                      <a:pt x="1029" y="316"/>
                      <a:pt x="984" y="385"/>
                    </a:cubicBezTo>
                    <a:cubicBezTo>
                      <a:pt x="943" y="450"/>
                      <a:pt x="855" y="488"/>
                      <a:pt x="845" y="565"/>
                    </a:cubicBezTo>
                    <a:cubicBezTo>
                      <a:pt x="838" y="616"/>
                      <a:pt x="871" y="664"/>
                      <a:pt x="908" y="701"/>
                    </a:cubicBezTo>
                    <a:cubicBezTo>
                      <a:pt x="945" y="738"/>
                      <a:pt x="989" y="771"/>
                      <a:pt x="1011" y="81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50"/>
              <p:cNvSpPr/>
              <p:nvPr/>
            </p:nvSpPr>
            <p:spPr>
              <a:xfrm>
                <a:off x="8110422" y="2153710"/>
                <a:ext cx="545814" cy="64661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158" extrusionOk="0">
                    <a:moveTo>
                      <a:pt x="921" y="293"/>
                    </a:moveTo>
                    <a:cubicBezTo>
                      <a:pt x="965" y="320"/>
                      <a:pt x="977" y="381"/>
                      <a:pt x="964" y="431"/>
                    </a:cubicBezTo>
                    <a:cubicBezTo>
                      <a:pt x="950" y="481"/>
                      <a:pt x="917" y="523"/>
                      <a:pt x="889" y="566"/>
                    </a:cubicBezTo>
                    <a:cubicBezTo>
                      <a:pt x="860" y="609"/>
                      <a:pt x="835" y="658"/>
                      <a:pt x="839" y="710"/>
                    </a:cubicBezTo>
                    <a:cubicBezTo>
                      <a:pt x="842" y="755"/>
                      <a:pt x="868" y="795"/>
                      <a:pt x="884" y="837"/>
                    </a:cubicBezTo>
                    <a:cubicBezTo>
                      <a:pt x="917" y="921"/>
                      <a:pt x="910" y="1025"/>
                      <a:pt x="847" y="1090"/>
                    </a:cubicBezTo>
                    <a:cubicBezTo>
                      <a:pt x="785" y="1154"/>
                      <a:pt x="662" y="1157"/>
                      <a:pt x="611" y="1083"/>
                    </a:cubicBezTo>
                    <a:cubicBezTo>
                      <a:pt x="575" y="1029"/>
                      <a:pt x="580" y="952"/>
                      <a:pt x="533" y="908"/>
                    </a:cubicBezTo>
                    <a:cubicBezTo>
                      <a:pt x="486" y="865"/>
                      <a:pt x="415" y="874"/>
                      <a:pt x="352" y="882"/>
                    </a:cubicBezTo>
                    <a:cubicBezTo>
                      <a:pt x="290" y="889"/>
                      <a:pt x="212" y="884"/>
                      <a:pt x="182" y="828"/>
                    </a:cubicBezTo>
                    <a:cubicBezTo>
                      <a:pt x="153" y="772"/>
                      <a:pt x="192" y="707"/>
                      <a:pt x="227" y="654"/>
                    </a:cubicBezTo>
                    <a:cubicBezTo>
                      <a:pt x="262" y="601"/>
                      <a:pt x="294" y="528"/>
                      <a:pt x="253" y="479"/>
                    </a:cubicBezTo>
                    <a:cubicBezTo>
                      <a:pt x="216" y="435"/>
                      <a:pt x="142" y="442"/>
                      <a:pt x="97" y="409"/>
                    </a:cubicBezTo>
                    <a:cubicBezTo>
                      <a:pt x="72" y="401"/>
                      <a:pt x="48" y="389"/>
                      <a:pt x="31" y="369"/>
                    </a:cubicBezTo>
                    <a:cubicBezTo>
                      <a:pt x="4" y="336"/>
                      <a:pt x="0" y="288"/>
                      <a:pt x="13" y="247"/>
                    </a:cubicBezTo>
                    <a:cubicBezTo>
                      <a:pt x="26" y="206"/>
                      <a:pt x="54" y="172"/>
                      <a:pt x="83" y="140"/>
                    </a:cubicBezTo>
                    <a:cubicBezTo>
                      <a:pt x="148" y="71"/>
                      <a:pt x="232" y="12"/>
                      <a:pt x="327" y="6"/>
                    </a:cubicBezTo>
                    <a:cubicBezTo>
                      <a:pt x="422" y="0"/>
                      <a:pt x="525" y="63"/>
                      <a:pt x="537" y="158"/>
                    </a:cubicBezTo>
                    <a:cubicBezTo>
                      <a:pt x="544" y="219"/>
                      <a:pt x="517" y="291"/>
                      <a:pt x="557" y="337"/>
                    </a:cubicBezTo>
                    <a:cubicBezTo>
                      <a:pt x="600" y="386"/>
                      <a:pt x="681" y="362"/>
                      <a:pt x="738" y="330"/>
                    </a:cubicBezTo>
                    <a:cubicBezTo>
                      <a:pt x="795" y="297"/>
                      <a:pt x="865" y="260"/>
                      <a:pt x="921" y="293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50"/>
              <p:cNvSpPr/>
              <p:nvPr/>
            </p:nvSpPr>
            <p:spPr>
              <a:xfrm>
                <a:off x="8434960" y="1543969"/>
                <a:ext cx="41796" cy="88511"/>
              </a:xfrm>
              <a:custGeom>
                <a:avLst/>
                <a:gdLst/>
                <a:ahLst/>
                <a:cxnLst/>
                <a:rect l="l" t="t" r="r" b="b"/>
                <a:pathLst>
                  <a:path w="76" h="159" extrusionOk="0">
                    <a:moveTo>
                      <a:pt x="33" y="158"/>
                    </a:moveTo>
                    <a:cubicBezTo>
                      <a:pt x="30" y="158"/>
                      <a:pt x="26" y="157"/>
                      <a:pt x="24" y="154"/>
                    </a:cubicBezTo>
                    <a:cubicBezTo>
                      <a:pt x="6" y="132"/>
                      <a:pt x="0" y="101"/>
                      <a:pt x="7" y="71"/>
                    </a:cubicBezTo>
                    <a:cubicBezTo>
                      <a:pt x="14" y="40"/>
                      <a:pt x="32" y="15"/>
                      <a:pt x="58" y="2"/>
                    </a:cubicBezTo>
                    <a:cubicBezTo>
                      <a:pt x="63" y="0"/>
                      <a:pt x="70" y="2"/>
                      <a:pt x="72" y="7"/>
                    </a:cubicBezTo>
                    <a:cubicBezTo>
                      <a:pt x="75" y="13"/>
                      <a:pt x="73" y="19"/>
                      <a:pt x="67" y="22"/>
                    </a:cubicBezTo>
                    <a:cubicBezTo>
                      <a:pt x="48" y="31"/>
                      <a:pt x="34" y="51"/>
                      <a:pt x="28" y="75"/>
                    </a:cubicBezTo>
                    <a:cubicBezTo>
                      <a:pt x="23" y="99"/>
                      <a:pt x="28" y="123"/>
                      <a:pt x="41" y="140"/>
                    </a:cubicBezTo>
                    <a:cubicBezTo>
                      <a:pt x="45" y="145"/>
                      <a:pt x="44" y="152"/>
                      <a:pt x="40" y="156"/>
                    </a:cubicBezTo>
                    <a:cubicBezTo>
                      <a:pt x="38" y="157"/>
                      <a:pt x="35" y="158"/>
                      <a:pt x="33" y="158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50"/>
              <p:cNvSpPr/>
              <p:nvPr/>
            </p:nvSpPr>
            <p:spPr>
              <a:xfrm>
                <a:off x="8336615" y="1819336"/>
                <a:ext cx="29503" cy="76216"/>
              </a:xfrm>
              <a:custGeom>
                <a:avLst/>
                <a:gdLst/>
                <a:ahLst/>
                <a:cxnLst/>
                <a:rect l="l" t="t" r="r" b="b"/>
                <a:pathLst>
                  <a:path w="52" h="138" extrusionOk="0">
                    <a:moveTo>
                      <a:pt x="39" y="137"/>
                    </a:moveTo>
                    <a:cubicBezTo>
                      <a:pt x="37" y="137"/>
                      <a:pt x="34" y="136"/>
                      <a:pt x="32" y="134"/>
                    </a:cubicBezTo>
                    <a:cubicBezTo>
                      <a:pt x="13" y="120"/>
                      <a:pt x="1" y="96"/>
                      <a:pt x="1" y="70"/>
                    </a:cubicBezTo>
                    <a:cubicBezTo>
                      <a:pt x="0" y="43"/>
                      <a:pt x="11" y="19"/>
                      <a:pt x="30" y="4"/>
                    </a:cubicBezTo>
                    <a:cubicBezTo>
                      <a:pt x="35" y="0"/>
                      <a:pt x="42" y="1"/>
                      <a:pt x="45" y="6"/>
                    </a:cubicBezTo>
                    <a:cubicBezTo>
                      <a:pt x="49" y="10"/>
                      <a:pt x="48" y="17"/>
                      <a:pt x="44" y="21"/>
                    </a:cubicBezTo>
                    <a:cubicBezTo>
                      <a:pt x="30" y="32"/>
                      <a:pt x="22" y="50"/>
                      <a:pt x="23" y="69"/>
                    </a:cubicBezTo>
                    <a:cubicBezTo>
                      <a:pt x="23" y="89"/>
                      <a:pt x="32" y="107"/>
                      <a:pt x="45" y="117"/>
                    </a:cubicBezTo>
                    <a:cubicBezTo>
                      <a:pt x="50" y="120"/>
                      <a:pt x="51" y="127"/>
                      <a:pt x="48" y="132"/>
                    </a:cubicBezTo>
                    <a:cubicBezTo>
                      <a:pt x="45" y="135"/>
                      <a:pt x="42" y="137"/>
                      <a:pt x="39" y="137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50"/>
              <p:cNvSpPr/>
              <p:nvPr/>
            </p:nvSpPr>
            <p:spPr>
              <a:xfrm>
                <a:off x="8080919" y="1364488"/>
                <a:ext cx="449927" cy="71546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282" extrusionOk="0">
                    <a:moveTo>
                      <a:pt x="12" y="1281"/>
                    </a:moveTo>
                    <a:cubicBezTo>
                      <a:pt x="11" y="1281"/>
                      <a:pt x="10" y="1280"/>
                      <a:pt x="10" y="1280"/>
                    </a:cubicBezTo>
                    <a:cubicBezTo>
                      <a:pt x="4" y="1279"/>
                      <a:pt x="0" y="1274"/>
                      <a:pt x="1" y="1268"/>
                    </a:cubicBezTo>
                    <a:cubicBezTo>
                      <a:pt x="93" y="768"/>
                      <a:pt x="380" y="307"/>
                      <a:pt x="788" y="3"/>
                    </a:cubicBezTo>
                    <a:cubicBezTo>
                      <a:pt x="793" y="0"/>
                      <a:pt x="800" y="1"/>
                      <a:pt x="804" y="6"/>
                    </a:cubicBezTo>
                    <a:cubicBezTo>
                      <a:pt x="807" y="10"/>
                      <a:pt x="806" y="17"/>
                      <a:pt x="801" y="21"/>
                    </a:cubicBezTo>
                    <a:cubicBezTo>
                      <a:pt x="398" y="321"/>
                      <a:pt x="114" y="777"/>
                      <a:pt x="22" y="1272"/>
                    </a:cubicBezTo>
                    <a:cubicBezTo>
                      <a:pt x="21" y="1277"/>
                      <a:pt x="17" y="1281"/>
                      <a:pt x="12" y="1281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50"/>
              <p:cNvSpPr/>
              <p:nvPr/>
            </p:nvSpPr>
            <p:spPr>
              <a:xfrm>
                <a:off x="8813588" y="2547091"/>
                <a:ext cx="201607" cy="255697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59" extrusionOk="0">
                    <a:moveTo>
                      <a:pt x="347" y="458"/>
                    </a:moveTo>
                    <a:cubicBezTo>
                      <a:pt x="310" y="458"/>
                      <a:pt x="284" y="426"/>
                      <a:pt x="273" y="397"/>
                    </a:cubicBezTo>
                    <a:cubicBezTo>
                      <a:pt x="268" y="385"/>
                      <a:pt x="265" y="372"/>
                      <a:pt x="261" y="359"/>
                    </a:cubicBezTo>
                    <a:cubicBezTo>
                      <a:pt x="257" y="342"/>
                      <a:pt x="253" y="326"/>
                      <a:pt x="245" y="312"/>
                    </a:cubicBezTo>
                    <a:cubicBezTo>
                      <a:pt x="225" y="273"/>
                      <a:pt x="182" y="250"/>
                      <a:pt x="141" y="229"/>
                    </a:cubicBezTo>
                    <a:lnTo>
                      <a:pt x="138" y="228"/>
                    </a:lnTo>
                    <a:cubicBezTo>
                      <a:pt x="95" y="206"/>
                      <a:pt x="50" y="184"/>
                      <a:pt x="23" y="143"/>
                    </a:cubicBezTo>
                    <a:cubicBezTo>
                      <a:pt x="6" y="117"/>
                      <a:pt x="0" y="83"/>
                      <a:pt x="8" y="53"/>
                    </a:cubicBezTo>
                    <a:cubicBezTo>
                      <a:pt x="14" y="30"/>
                      <a:pt x="28" y="13"/>
                      <a:pt x="47" y="3"/>
                    </a:cubicBezTo>
                    <a:cubicBezTo>
                      <a:pt x="52" y="0"/>
                      <a:pt x="59" y="2"/>
                      <a:pt x="62" y="8"/>
                    </a:cubicBezTo>
                    <a:cubicBezTo>
                      <a:pt x="64" y="13"/>
                      <a:pt x="62" y="20"/>
                      <a:pt x="57" y="22"/>
                    </a:cubicBezTo>
                    <a:cubicBezTo>
                      <a:pt x="40" y="31"/>
                      <a:pt x="32" y="47"/>
                      <a:pt x="29" y="59"/>
                    </a:cubicBezTo>
                    <a:cubicBezTo>
                      <a:pt x="23" y="82"/>
                      <a:pt x="28" y="111"/>
                      <a:pt x="41" y="131"/>
                    </a:cubicBezTo>
                    <a:cubicBezTo>
                      <a:pt x="65" y="167"/>
                      <a:pt x="107" y="188"/>
                      <a:pt x="148" y="208"/>
                    </a:cubicBezTo>
                    <a:lnTo>
                      <a:pt x="151" y="210"/>
                    </a:lnTo>
                    <a:cubicBezTo>
                      <a:pt x="195" y="232"/>
                      <a:pt x="241" y="257"/>
                      <a:pt x="264" y="302"/>
                    </a:cubicBezTo>
                    <a:cubicBezTo>
                      <a:pt x="273" y="318"/>
                      <a:pt x="278" y="336"/>
                      <a:pt x="282" y="353"/>
                    </a:cubicBezTo>
                    <a:cubicBezTo>
                      <a:pt x="286" y="366"/>
                      <a:pt x="289" y="378"/>
                      <a:pt x="293" y="389"/>
                    </a:cubicBezTo>
                    <a:cubicBezTo>
                      <a:pt x="303" y="413"/>
                      <a:pt x="325" y="437"/>
                      <a:pt x="348" y="436"/>
                    </a:cubicBezTo>
                    <a:cubicBezTo>
                      <a:pt x="354" y="436"/>
                      <a:pt x="360" y="441"/>
                      <a:pt x="360" y="447"/>
                    </a:cubicBezTo>
                    <a:cubicBezTo>
                      <a:pt x="360" y="453"/>
                      <a:pt x="356" y="458"/>
                      <a:pt x="349" y="458"/>
                    </a:cubicBezTo>
                    <a:cubicBezTo>
                      <a:pt x="349" y="458"/>
                      <a:pt x="348" y="458"/>
                      <a:pt x="347" y="458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50"/>
              <p:cNvSpPr/>
              <p:nvPr/>
            </p:nvSpPr>
            <p:spPr>
              <a:xfrm>
                <a:off x="8179264" y="2254513"/>
                <a:ext cx="169644" cy="35404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34" extrusionOk="0">
                    <a:moveTo>
                      <a:pt x="275" y="633"/>
                    </a:moveTo>
                    <a:cubicBezTo>
                      <a:pt x="244" y="633"/>
                      <a:pt x="214" y="607"/>
                      <a:pt x="204" y="577"/>
                    </a:cubicBezTo>
                    <a:cubicBezTo>
                      <a:pt x="195" y="549"/>
                      <a:pt x="198" y="515"/>
                      <a:pt x="214" y="475"/>
                    </a:cubicBezTo>
                    <a:cubicBezTo>
                      <a:pt x="218" y="465"/>
                      <a:pt x="222" y="456"/>
                      <a:pt x="226" y="447"/>
                    </a:cubicBezTo>
                    <a:cubicBezTo>
                      <a:pt x="235" y="426"/>
                      <a:pt x="244" y="406"/>
                      <a:pt x="248" y="385"/>
                    </a:cubicBezTo>
                    <a:cubicBezTo>
                      <a:pt x="262" y="318"/>
                      <a:pt x="222" y="241"/>
                      <a:pt x="158" y="215"/>
                    </a:cubicBezTo>
                    <a:cubicBezTo>
                      <a:pt x="144" y="209"/>
                      <a:pt x="129" y="206"/>
                      <a:pt x="114" y="202"/>
                    </a:cubicBezTo>
                    <a:cubicBezTo>
                      <a:pt x="88" y="195"/>
                      <a:pt x="61" y="188"/>
                      <a:pt x="38" y="170"/>
                    </a:cubicBezTo>
                    <a:cubicBezTo>
                      <a:pt x="14" y="152"/>
                      <a:pt x="0" y="120"/>
                      <a:pt x="1" y="87"/>
                    </a:cubicBezTo>
                    <a:cubicBezTo>
                      <a:pt x="1" y="53"/>
                      <a:pt x="15" y="22"/>
                      <a:pt x="40" y="4"/>
                    </a:cubicBezTo>
                    <a:cubicBezTo>
                      <a:pt x="44" y="0"/>
                      <a:pt x="51" y="1"/>
                      <a:pt x="55" y="6"/>
                    </a:cubicBezTo>
                    <a:cubicBezTo>
                      <a:pt x="59" y="11"/>
                      <a:pt x="58" y="17"/>
                      <a:pt x="53" y="21"/>
                    </a:cubicBezTo>
                    <a:cubicBezTo>
                      <a:pt x="34" y="35"/>
                      <a:pt x="23" y="60"/>
                      <a:pt x="22" y="87"/>
                    </a:cubicBezTo>
                    <a:cubicBezTo>
                      <a:pt x="22" y="114"/>
                      <a:pt x="33" y="139"/>
                      <a:pt x="52" y="153"/>
                    </a:cubicBezTo>
                    <a:cubicBezTo>
                      <a:pt x="71" y="168"/>
                      <a:pt x="95" y="174"/>
                      <a:pt x="120" y="181"/>
                    </a:cubicBezTo>
                    <a:cubicBezTo>
                      <a:pt x="135" y="185"/>
                      <a:pt x="151" y="189"/>
                      <a:pt x="166" y="195"/>
                    </a:cubicBezTo>
                    <a:cubicBezTo>
                      <a:pt x="240" y="225"/>
                      <a:pt x="286" y="311"/>
                      <a:pt x="270" y="390"/>
                    </a:cubicBezTo>
                    <a:cubicBezTo>
                      <a:pt x="265" y="413"/>
                      <a:pt x="255" y="435"/>
                      <a:pt x="246" y="456"/>
                    </a:cubicBezTo>
                    <a:cubicBezTo>
                      <a:pt x="242" y="465"/>
                      <a:pt x="238" y="474"/>
                      <a:pt x="234" y="483"/>
                    </a:cubicBezTo>
                    <a:cubicBezTo>
                      <a:pt x="220" y="518"/>
                      <a:pt x="217" y="547"/>
                      <a:pt x="225" y="571"/>
                    </a:cubicBezTo>
                    <a:cubicBezTo>
                      <a:pt x="233" y="595"/>
                      <a:pt x="261" y="617"/>
                      <a:pt x="287" y="609"/>
                    </a:cubicBezTo>
                    <a:cubicBezTo>
                      <a:pt x="292" y="607"/>
                      <a:pt x="298" y="610"/>
                      <a:pt x="300" y="616"/>
                    </a:cubicBezTo>
                    <a:cubicBezTo>
                      <a:pt x="302" y="622"/>
                      <a:pt x="299" y="628"/>
                      <a:pt x="293" y="630"/>
                    </a:cubicBezTo>
                    <a:cubicBezTo>
                      <a:pt x="287" y="632"/>
                      <a:pt x="281" y="633"/>
                      <a:pt x="275" y="633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50"/>
              <p:cNvSpPr/>
              <p:nvPr/>
            </p:nvSpPr>
            <p:spPr>
              <a:xfrm>
                <a:off x="8339075" y="2510210"/>
                <a:ext cx="56547" cy="7621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7" extrusionOk="0">
                    <a:moveTo>
                      <a:pt x="89" y="136"/>
                    </a:moveTo>
                    <a:cubicBezTo>
                      <a:pt x="59" y="136"/>
                      <a:pt x="30" y="119"/>
                      <a:pt x="15" y="93"/>
                    </a:cubicBezTo>
                    <a:cubicBezTo>
                      <a:pt x="0" y="67"/>
                      <a:pt x="0" y="33"/>
                      <a:pt x="16" y="7"/>
                    </a:cubicBezTo>
                    <a:cubicBezTo>
                      <a:pt x="19" y="2"/>
                      <a:pt x="26" y="0"/>
                      <a:pt x="31" y="3"/>
                    </a:cubicBezTo>
                    <a:cubicBezTo>
                      <a:pt x="36" y="7"/>
                      <a:pt x="38" y="13"/>
                      <a:pt x="35" y="18"/>
                    </a:cubicBezTo>
                    <a:cubicBezTo>
                      <a:pt x="23" y="37"/>
                      <a:pt x="23" y="63"/>
                      <a:pt x="34" y="82"/>
                    </a:cubicBezTo>
                    <a:cubicBezTo>
                      <a:pt x="45" y="101"/>
                      <a:pt x="67" y="114"/>
                      <a:pt x="89" y="114"/>
                    </a:cubicBezTo>
                    <a:lnTo>
                      <a:pt x="89" y="114"/>
                    </a:lnTo>
                    <a:cubicBezTo>
                      <a:pt x="95" y="114"/>
                      <a:pt x="100" y="119"/>
                      <a:pt x="100" y="125"/>
                    </a:cubicBezTo>
                    <a:cubicBezTo>
                      <a:pt x="100" y="131"/>
                      <a:pt x="95" y="136"/>
                      <a:pt x="89" y="136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50"/>
              <p:cNvSpPr/>
              <p:nvPr/>
            </p:nvSpPr>
            <p:spPr>
              <a:xfrm>
                <a:off x="9462663" y="2261889"/>
                <a:ext cx="68842" cy="15735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83" extrusionOk="0">
                    <a:moveTo>
                      <a:pt x="67" y="282"/>
                    </a:moveTo>
                    <a:cubicBezTo>
                      <a:pt x="65" y="282"/>
                      <a:pt x="63" y="281"/>
                      <a:pt x="61" y="280"/>
                    </a:cubicBezTo>
                    <a:cubicBezTo>
                      <a:pt x="56" y="276"/>
                      <a:pt x="55" y="269"/>
                      <a:pt x="59" y="264"/>
                    </a:cubicBezTo>
                    <a:cubicBezTo>
                      <a:pt x="87" y="227"/>
                      <a:pt x="98" y="177"/>
                      <a:pt x="89" y="131"/>
                    </a:cubicBezTo>
                    <a:cubicBezTo>
                      <a:pt x="79" y="85"/>
                      <a:pt x="49" y="44"/>
                      <a:pt x="7" y="22"/>
                    </a:cubicBezTo>
                    <a:cubicBezTo>
                      <a:pt x="2" y="19"/>
                      <a:pt x="0" y="12"/>
                      <a:pt x="3" y="7"/>
                    </a:cubicBezTo>
                    <a:cubicBezTo>
                      <a:pt x="6" y="2"/>
                      <a:pt x="12" y="0"/>
                      <a:pt x="18" y="2"/>
                    </a:cubicBezTo>
                    <a:cubicBezTo>
                      <a:pt x="65" y="28"/>
                      <a:pt x="99" y="74"/>
                      <a:pt x="110" y="127"/>
                    </a:cubicBezTo>
                    <a:cubicBezTo>
                      <a:pt x="121" y="179"/>
                      <a:pt x="108" y="235"/>
                      <a:pt x="76" y="277"/>
                    </a:cubicBezTo>
                    <a:cubicBezTo>
                      <a:pt x="74" y="280"/>
                      <a:pt x="71" y="282"/>
                      <a:pt x="67" y="282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50"/>
            <p:cNvGrpSpPr/>
            <p:nvPr/>
          </p:nvGrpSpPr>
          <p:grpSpPr>
            <a:xfrm>
              <a:off x="5409825" y="840100"/>
              <a:ext cx="2269299" cy="3800525"/>
              <a:chOff x="5625700" y="840100"/>
              <a:chExt cx="2269299" cy="3800525"/>
            </a:xfrm>
          </p:grpSpPr>
          <p:sp>
            <p:nvSpPr>
              <p:cNvPr id="1923" name="Google Shape;1923;p50"/>
              <p:cNvSpPr/>
              <p:nvPr/>
            </p:nvSpPr>
            <p:spPr>
              <a:xfrm>
                <a:off x="5777849" y="885421"/>
                <a:ext cx="1443808" cy="2055648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00" extrusionOk="0">
                    <a:moveTo>
                      <a:pt x="1964" y="0"/>
                    </a:moveTo>
                    <a:lnTo>
                      <a:pt x="1811" y="2799"/>
                    </a:lnTo>
                    <a:lnTo>
                      <a:pt x="0" y="2778"/>
                    </a:lnTo>
                    <a:lnTo>
                      <a:pt x="1752" y="2742"/>
                    </a:lnTo>
                    <a:lnTo>
                      <a:pt x="1925" y="51"/>
                    </a:lnTo>
                    <a:lnTo>
                      <a:pt x="1840" y="77"/>
                    </a:lnTo>
                    <a:lnTo>
                      <a:pt x="1843" y="31"/>
                    </a:lnTo>
                    <a:lnTo>
                      <a:pt x="196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50"/>
              <p:cNvSpPr/>
              <p:nvPr/>
            </p:nvSpPr>
            <p:spPr>
              <a:xfrm>
                <a:off x="5693681" y="921030"/>
                <a:ext cx="1498839" cy="2003852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2728" extrusionOk="0">
                    <a:moveTo>
                      <a:pt x="2040" y="0"/>
                    </a:moveTo>
                    <a:lnTo>
                      <a:pt x="1867" y="2691"/>
                    </a:lnTo>
                    <a:lnTo>
                      <a:pt x="115" y="2727"/>
                    </a:lnTo>
                    <a:lnTo>
                      <a:pt x="115" y="2727"/>
                    </a:lnTo>
                    <a:cubicBezTo>
                      <a:pt x="0" y="2698"/>
                      <a:pt x="17" y="2632"/>
                      <a:pt x="17" y="2632"/>
                    </a:cubicBezTo>
                    <a:lnTo>
                      <a:pt x="1775" y="2591"/>
                    </a:lnTo>
                    <a:lnTo>
                      <a:pt x="1955" y="26"/>
                    </a:lnTo>
                    <a:lnTo>
                      <a:pt x="2040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50"/>
              <p:cNvSpPr/>
              <p:nvPr/>
            </p:nvSpPr>
            <p:spPr>
              <a:xfrm>
                <a:off x="5706630" y="840100"/>
                <a:ext cx="1430860" cy="201357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744" extrusionOk="0">
                    <a:moveTo>
                      <a:pt x="1941" y="91"/>
                    </a:moveTo>
                    <a:lnTo>
                      <a:pt x="1938" y="137"/>
                    </a:lnTo>
                    <a:lnTo>
                      <a:pt x="1758" y="2702"/>
                    </a:lnTo>
                    <a:lnTo>
                      <a:pt x="0" y="2743"/>
                    </a:lnTo>
                    <a:lnTo>
                      <a:pt x="284" y="305"/>
                    </a:lnTo>
                    <a:lnTo>
                      <a:pt x="1947" y="0"/>
                    </a:lnTo>
                    <a:lnTo>
                      <a:pt x="1941" y="9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50"/>
              <p:cNvSpPr/>
              <p:nvPr/>
            </p:nvSpPr>
            <p:spPr>
              <a:xfrm>
                <a:off x="5693681" y="917794"/>
                <a:ext cx="1482658" cy="1945584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2650" extrusionOk="0">
                    <a:moveTo>
                      <a:pt x="1801" y="2649"/>
                    </a:moveTo>
                    <a:lnTo>
                      <a:pt x="14" y="2649"/>
                    </a:lnTo>
                    <a:lnTo>
                      <a:pt x="14" y="2649"/>
                    </a:lnTo>
                    <a:cubicBezTo>
                      <a:pt x="6" y="2649"/>
                      <a:pt x="0" y="2643"/>
                      <a:pt x="0" y="2636"/>
                    </a:cubicBezTo>
                    <a:lnTo>
                      <a:pt x="0" y="2636"/>
                    </a:lnTo>
                    <a:cubicBezTo>
                      <a:pt x="0" y="2629"/>
                      <a:pt x="6" y="2623"/>
                      <a:pt x="14" y="2623"/>
                    </a:cubicBezTo>
                    <a:lnTo>
                      <a:pt x="1788" y="2623"/>
                    </a:lnTo>
                    <a:lnTo>
                      <a:pt x="1992" y="12"/>
                    </a:lnTo>
                    <a:lnTo>
                      <a:pt x="1992" y="12"/>
                    </a:lnTo>
                    <a:cubicBezTo>
                      <a:pt x="1992" y="5"/>
                      <a:pt x="1998" y="0"/>
                      <a:pt x="2006" y="0"/>
                    </a:cubicBezTo>
                    <a:lnTo>
                      <a:pt x="2006" y="0"/>
                    </a:lnTo>
                    <a:cubicBezTo>
                      <a:pt x="2013" y="1"/>
                      <a:pt x="2018" y="7"/>
                      <a:pt x="2017" y="14"/>
                    </a:cubicBezTo>
                    <a:lnTo>
                      <a:pt x="1814" y="2637"/>
                    </a:lnTo>
                    <a:lnTo>
                      <a:pt x="1814" y="2637"/>
                    </a:lnTo>
                    <a:cubicBezTo>
                      <a:pt x="1813" y="2643"/>
                      <a:pt x="1806" y="2649"/>
                      <a:pt x="1801" y="264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50"/>
              <p:cNvSpPr/>
              <p:nvPr/>
            </p:nvSpPr>
            <p:spPr>
              <a:xfrm>
                <a:off x="5790798" y="1040809"/>
                <a:ext cx="203945" cy="181609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476" extrusionOk="0">
                    <a:moveTo>
                      <a:pt x="13" y="2475"/>
                    </a:moveTo>
                    <a:lnTo>
                      <a:pt x="13" y="2475"/>
                    </a:lnTo>
                    <a:lnTo>
                      <a:pt x="13" y="2475"/>
                    </a:lnTo>
                    <a:lnTo>
                      <a:pt x="13" y="2475"/>
                    </a:lnTo>
                    <a:cubicBezTo>
                      <a:pt x="5" y="2474"/>
                      <a:pt x="0" y="2468"/>
                      <a:pt x="1" y="2460"/>
                    </a:cubicBezTo>
                    <a:lnTo>
                      <a:pt x="252" y="12"/>
                    </a:lnTo>
                    <a:lnTo>
                      <a:pt x="252" y="12"/>
                    </a:lnTo>
                    <a:cubicBezTo>
                      <a:pt x="253" y="5"/>
                      <a:pt x="260" y="0"/>
                      <a:pt x="267" y="1"/>
                    </a:cubicBezTo>
                    <a:lnTo>
                      <a:pt x="267" y="1"/>
                    </a:lnTo>
                    <a:cubicBezTo>
                      <a:pt x="274" y="2"/>
                      <a:pt x="279" y="9"/>
                      <a:pt x="278" y="15"/>
                    </a:cubicBezTo>
                    <a:lnTo>
                      <a:pt x="28" y="2463"/>
                    </a:lnTo>
                    <a:lnTo>
                      <a:pt x="28" y="2463"/>
                    </a:lnTo>
                    <a:cubicBezTo>
                      <a:pt x="26" y="2470"/>
                      <a:pt x="20" y="2475"/>
                      <a:pt x="13" y="247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50"/>
              <p:cNvSpPr/>
              <p:nvPr/>
            </p:nvSpPr>
            <p:spPr>
              <a:xfrm>
                <a:off x="5933236" y="959877"/>
                <a:ext cx="501773" cy="49206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69" extrusionOk="0">
                    <a:moveTo>
                      <a:pt x="13" y="668"/>
                    </a:moveTo>
                    <a:lnTo>
                      <a:pt x="13" y="668"/>
                    </a:lnTo>
                    <a:cubicBezTo>
                      <a:pt x="9" y="668"/>
                      <a:pt x="7" y="667"/>
                      <a:pt x="4" y="665"/>
                    </a:cubicBezTo>
                    <a:lnTo>
                      <a:pt x="4" y="665"/>
                    </a:lnTo>
                    <a:cubicBezTo>
                      <a:pt x="0" y="659"/>
                      <a:pt x="0" y="650"/>
                      <a:pt x="5" y="646"/>
                    </a:cubicBezTo>
                    <a:lnTo>
                      <a:pt x="657" y="5"/>
                    </a:lnTo>
                    <a:lnTo>
                      <a:pt x="657" y="5"/>
                    </a:lnTo>
                    <a:cubicBezTo>
                      <a:pt x="663" y="0"/>
                      <a:pt x="672" y="0"/>
                      <a:pt x="676" y="5"/>
                    </a:cubicBezTo>
                    <a:lnTo>
                      <a:pt x="676" y="5"/>
                    </a:lnTo>
                    <a:cubicBezTo>
                      <a:pt x="682" y="11"/>
                      <a:pt x="681" y="19"/>
                      <a:pt x="676" y="24"/>
                    </a:cubicBezTo>
                    <a:lnTo>
                      <a:pt x="23" y="665"/>
                    </a:lnTo>
                    <a:lnTo>
                      <a:pt x="23" y="665"/>
                    </a:lnTo>
                    <a:cubicBezTo>
                      <a:pt x="20" y="668"/>
                      <a:pt x="17" y="668"/>
                      <a:pt x="13" y="66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50"/>
              <p:cNvSpPr/>
              <p:nvPr/>
            </p:nvSpPr>
            <p:spPr>
              <a:xfrm>
                <a:off x="6703698" y="2568790"/>
                <a:ext cx="320485" cy="26869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64" extrusionOk="0">
                    <a:moveTo>
                      <a:pt x="14" y="363"/>
                    </a:moveTo>
                    <a:lnTo>
                      <a:pt x="14" y="363"/>
                    </a:lnTo>
                    <a:cubicBezTo>
                      <a:pt x="10" y="363"/>
                      <a:pt x="6" y="361"/>
                      <a:pt x="4" y="357"/>
                    </a:cubicBezTo>
                    <a:lnTo>
                      <a:pt x="4" y="357"/>
                    </a:lnTo>
                    <a:cubicBezTo>
                      <a:pt x="0" y="352"/>
                      <a:pt x="0" y="344"/>
                      <a:pt x="6" y="339"/>
                    </a:cubicBezTo>
                    <a:lnTo>
                      <a:pt x="412" y="4"/>
                    </a:lnTo>
                    <a:lnTo>
                      <a:pt x="412" y="4"/>
                    </a:lnTo>
                    <a:cubicBezTo>
                      <a:pt x="417" y="0"/>
                      <a:pt x="426" y="0"/>
                      <a:pt x="431" y="6"/>
                    </a:cubicBezTo>
                    <a:lnTo>
                      <a:pt x="431" y="6"/>
                    </a:lnTo>
                    <a:cubicBezTo>
                      <a:pt x="435" y="11"/>
                      <a:pt x="434" y="20"/>
                      <a:pt x="429" y="24"/>
                    </a:cubicBezTo>
                    <a:lnTo>
                      <a:pt x="23" y="359"/>
                    </a:lnTo>
                    <a:lnTo>
                      <a:pt x="23" y="359"/>
                    </a:lnTo>
                    <a:cubicBezTo>
                      <a:pt x="20" y="362"/>
                      <a:pt x="17" y="363"/>
                      <a:pt x="14" y="3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50"/>
              <p:cNvSpPr/>
              <p:nvPr/>
            </p:nvSpPr>
            <p:spPr>
              <a:xfrm>
                <a:off x="6855849" y="2685331"/>
                <a:ext cx="155387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02" extrusionOk="0">
                    <a:moveTo>
                      <a:pt x="14" y="201"/>
                    </a:moveTo>
                    <a:lnTo>
                      <a:pt x="14" y="201"/>
                    </a:lnTo>
                    <a:cubicBezTo>
                      <a:pt x="11" y="201"/>
                      <a:pt x="7" y="199"/>
                      <a:pt x="5" y="197"/>
                    </a:cubicBezTo>
                    <a:lnTo>
                      <a:pt x="5" y="197"/>
                    </a:lnTo>
                    <a:cubicBezTo>
                      <a:pt x="0" y="191"/>
                      <a:pt x="0" y="183"/>
                      <a:pt x="5" y="178"/>
                    </a:cubicBezTo>
                    <a:lnTo>
                      <a:pt x="188" y="3"/>
                    </a:lnTo>
                    <a:lnTo>
                      <a:pt x="188" y="3"/>
                    </a:lnTo>
                    <a:cubicBezTo>
                      <a:pt x="194" y="0"/>
                      <a:pt x="202" y="0"/>
                      <a:pt x="206" y="4"/>
                    </a:cubicBezTo>
                    <a:lnTo>
                      <a:pt x="206" y="4"/>
                    </a:lnTo>
                    <a:cubicBezTo>
                      <a:pt x="212" y="11"/>
                      <a:pt x="212" y="19"/>
                      <a:pt x="206" y="23"/>
                    </a:cubicBezTo>
                    <a:lnTo>
                      <a:pt x="23" y="197"/>
                    </a:lnTo>
                    <a:lnTo>
                      <a:pt x="23" y="197"/>
                    </a:lnTo>
                    <a:cubicBezTo>
                      <a:pt x="22" y="199"/>
                      <a:pt x="18" y="201"/>
                      <a:pt x="14" y="2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50"/>
              <p:cNvSpPr/>
              <p:nvPr/>
            </p:nvSpPr>
            <p:spPr>
              <a:xfrm>
                <a:off x="6804053" y="3646792"/>
                <a:ext cx="1081236" cy="993833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354" extrusionOk="0">
                    <a:moveTo>
                      <a:pt x="1411" y="190"/>
                    </a:moveTo>
                    <a:lnTo>
                      <a:pt x="1471" y="240"/>
                    </a:lnTo>
                    <a:lnTo>
                      <a:pt x="1464" y="292"/>
                    </a:lnTo>
                    <a:lnTo>
                      <a:pt x="0" y="1353"/>
                    </a:lnTo>
                    <a:lnTo>
                      <a:pt x="0" y="1353"/>
                    </a:lnTo>
                    <a:cubicBezTo>
                      <a:pt x="0" y="1348"/>
                      <a:pt x="8" y="1274"/>
                      <a:pt x="46" y="1241"/>
                    </a:cubicBezTo>
                    <a:lnTo>
                      <a:pt x="1326" y="0"/>
                    </a:lnTo>
                    <a:lnTo>
                      <a:pt x="1394" y="73"/>
                    </a:lnTo>
                    <a:lnTo>
                      <a:pt x="1364" y="101"/>
                    </a:lnTo>
                    <a:lnTo>
                      <a:pt x="1431" y="153"/>
                    </a:lnTo>
                    <a:lnTo>
                      <a:pt x="1411" y="19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50"/>
              <p:cNvSpPr/>
              <p:nvPr/>
            </p:nvSpPr>
            <p:spPr>
              <a:xfrm>
                <a:off x="5693681" y="2403689"/>
                <a:ext cx="2104201" cy="223693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048" extrusionOk="0">
                    <a:moveTo>
                      <a:pt x="1247" y="0"/>
                    </a:moveTo>
                    <a:lnTo>
                      <a:pt x="2867" y="1668"/>
                    </a:lnTo>
                    <a:lnTo>
                      <a:pt x="2841" y="1694"/>
                    </a:lnTo>
                    <a:lnTo>
                      <a:pt x="1561" y="2935"/>
                    </a:lnTo>
                    <a:lnTo>
                      <a:pt x="1561" y="2935"/>
                    </a:lnTo>
                    <a:cubicBezTo>
                      <a:pt x="1523" y="2968"/>
                      <a:pt x="1515" y="3042"/>
                      <a:pt x="1515" y="3047"/>
                    </a:cubicBezTo>
                    <a:lnTo>
                      <a:pt x="1515" y="3047"/>
                    </a:lnTo>
                    <a:lnTo>
                      <a:pt x="0" y="1124"/>
                    </a:lnTo>
                    <a:lnTo>
                      <a:pt x="0" y="1124"/>
                    </a:lnTo>
                    <a:cubicBezTo>
                      <a:pt x="1" y="1055"/>
                      <a:pt x="74" y="1000"/>
                      <a:pt x="74" y="1000"/>
                    </a:cubicBezTo>
                    <a:lnTo>
                      <a:pt x="165" y="925"/>
                    </a:lnTo>
                    <a:lnTo>
                      <a:pt x="357" y="760"/>
                    </a:lnTo>
                    <a:lnTo>
                      <a:pt x="533" y="609"/>
                    </a:lnTo>
                    <a:lnTo>
                      <a:pt x="704" y="464"/>
                    </a:lnTo>
                    <a:lnTo>
                      <a:pt x="890" y="306"/>
                    </a:lnTo>
                    <a:lnTo>
                      <a:pt x="1038" y="179"/>
                    </a:lnTo>
                    <a:lnTo>
                      <a:pt x="1247" y="0"/>
                    </a:lnTo>
                    <a:close/>
                    <a:moveTo>
                      <a:pt x="1502" y="563"/>
                    </a:moveTo>
                    <a:lnTo>
                      <a:pt x="1284" y="348"/>
                    </a:lnTo>
                    <a:lnTo>
                      <a:pt x="402" y="1088"/>
                    </a:lnTo>
                    <a:lnTo>
                      <a:pt x="602" y="1308"/>
                    </a:lnTo>
                    <a:lnTo>
                      <a:pt x="1502" y="5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50"/>
              <p:cNvSpPr/>
              <p:nvPr/>
            </p:nvSpPr>
            <p:spPr>
              <a:xfrm>
                <a:off x="5988270" y="2656195"/>
                <a:ext cx="809307" cy="705722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961" extrusionOk="0">
                    <a:moveTo>
                      <a:pt x="882" y="0"/>
                    </a:moveTo>
                    <a:lnTo>
                      <a:pt x="1100" y="215"/>
                    </a:lnTo>
                    <a:lnTo>
                      <a:pt x="200" y="960"/>
                    </a:lnTo>
                    <a:lnTo>
                      <a:pt x="0" y="740"/>
                    </a:lnTo>
                    <a:lnTo>
                      <a:pt x="882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50"/>
              <p:cNvSpPr/>
              <p:nvPr/>
            </p:nvSpPr>
            <p:spPr>
              <a:xfrm>
                <a:off x="6308755" y="2487858"/>
                <a:ext cx="145675" cy="139201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91" extrusionOk="0">
                    <a:moveTo>
                      <a:pt x="131" y="0"/>
                    </a:moveTo>
                    <a:lnTo>
                      <a:pt x="196" y="63"/>
                    </a:lnTo>
                    <a:lnTo>
                      <a:pt x="48" y="190"/>
                    </a:lnTo>
                    <a:lnTo>
                      <a:pt x="0" y="120"/>
                    </a:lnTo>
                    <a:lnTo>
                      <a:pt x="13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50"/>
              <p:cNvSpPr/>
              <p:nvPr/>
            </p:nvSpPr>
            <p:spPr>
              <a:xfrm>
                <a:off x="5994745" y="2640009"/>
                <a:ext cx="216893" cy="210419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86" extrusionOk="0">
                    <a:moveTo>
                      <a:pt x="165" y="0"/>
                    </a:moveTo>
                    <a:lnTo>
                      <a:pt x="293" y="139"/>
                    </a:lnTo>
                    <a:lnTo>
                      <a:pt x="122" y="284"/>
                    </a:lnTo>
                    <a:lnTo>
                      <a:pt x="122" y="284"/>
                    </a:lnTo>
                    <a:cubicBezTo>
                      <a:pt x="121" y="285"/>
                      <a:pt x="0" y="147"/>
                      <a:pt x="0" y="147"/>
                    </a:cubicBezTo>
                    <a:lnTo>
                      <a:pt x="165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50"/>
              <p:cNvSpPr/>
              <p:nvPr/>
            </p:nvSpPr>
            <p:spPr>
              <a:xfrm>
                <a:off x="5625700" y="2805108"/>
                <a:ext cx="330196" cy="275164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76" extrusionOk="0">
                    <a:moveTo>
                      <a:pt x="449" y="210"/>
                    </a:moveTo>
                    <a:lnTo>
                      <a:pt x="257" y="375"/>
                    </a:lnTo>
                    <a:lnTo>
                      <a:pt x="257" y="375"/>
                    </a:lnTo>
                    <a:cubicBezTo>
                      <a:pt x="215" y="272"/>
                      <a:pt x="0" y="191"/>
                      <a:pt x="0" y="191"/>
                    </a:cubicBezTo>
                    <a:lnTo>
                      <a:pt x="183" y="142"/>
                    </a:lnTo>
                    <a:lnTo>
                      <a:pt x="168" y="0"/>
                    </a:lnTo>
                    <a:lnTo>
                      <a:pt x="168" y="0"/>
                    </a:lnTo>
                    <a:cubicBezTo>
                      <a:pt x="300" y="9"/>
                      <a:pt x="449" y="210"/>
                      <a:pt x="449" y="21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50"/>
              <p:cNvSpPr/>
              <p:nvPr/>
            </p:nvSpPr>
            <p:spPr>
              <a:xfrm>
                <a:off x="5735766" y="3125596"/>
                <a:ext cx="1113611" cy="144380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965" extrusionOk="0">
                    <a:moveTo>
                      <a:pt x="1502" y="1964"/>
                    </a:moveTo>
                    <a:lnTo>
                      <a:pt x="1502" y="1964"/>
                    </a:lnTo>
                    <a:cubicBezTo>
                      <a:pt x="1497" y="1964"/>
                      <a:pt x="1494" y="1962"/>
                      <a:pt x="1492" y="1959"/>
                    </a:cubicBezTo>
                    <a:lnTo>
                      <a:pt x="5" y="23"/>
                    </a:lnTo>
                    <a:lnTo>
                      <a:pt x="5" y="23"/>
                    </a:lnTo>
                    <a:cubicBezTo>
                      <a:pt x="0" y="18"/>
                      <a:pt x="1" y="9"/>
                      <a:pt x="7" y="5"/>
                    </a:cubicBezTo>
                    <a:lnTo>
                      <a:pt x="7" y="5"/>
                    </a:lnTo>
                    <a:cubicBezTo>
                      <a:pt x="13" y="0"/>
                      <a:pt x="22" y="1"/>
                      <a:pt x="25" y="7"/>
                    </a:cubicBezTo>
                    <a:lnTo>
                      <a:pt x="1513" y="1943"/>
                    </a:lnTo>
                    <a:lnTo>
                      <a:pt x="1513" y="1943"/>
                    </a:lnTo>
                    <a:cubicBezTo>
                      <a:pt x="1516" y="1948"/>
                      <a:pt x="1515" y="1956"/>
                      <a:pt x="1509" y="1961"/>
                    </a:cubicBezTo>
                    <a:lnTo>
                      <a:pt x="1509" y="1961"/>
                    </a:lnTo>
                    <a:cubicBezTo>
                      <a:pt x="1507" y="1963"/>
                      <a:pt x="1504" y="1964"/>
                      <a:pt x="1502" y="19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50"/>
              <p:cNvSpPr/>
              <p:nvPr/>
            </p:nvSpPr>
            <p:spPr>
              <a:xfrm>
                <a:off x="6804053" y="3708301"/>
                <a:ext cx="1048862" cy="89671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23" extrusionOk="0">
                    <a:moveTo>
                      <a:pt x="15" y="1222"/>
                    </a:moveTo>
                    <a:lnTo>
                      <a:pt x="15" y="1222"/>
                    </a:lnTo>
                    <a:cubicBezTo>
                      <a:pt x="11" y="1222"/>
                      <a:pt x="8" y="1219"/>
                      <a:pt x="4" y="1217"/>
                    </a:cubicBezTo>
                    <a:lnTo>
                      <a:pt x="4" y="1217"/>
                    </a:lnTo>
                    <a:cubicBezTo>
                      <a:pt x="0" y="1211"/>
                      <a:pt x="0" y="1204"/>
                      <a:pt x="5" y="1199"/>
                    </a:cubicBezTo>
                    <a:lnTo>
                      <a:pt x="1358" y="5"/>
                    </a:lnTo>
                    <a:lnTo>
                      <a:pt x="1358" y="5"/>
                    </a:lnTo>
                    <a:cubicBezTo>
                      <a:pt x="1364" y="0"/>
                      <a:pt x="1372" y="0"/>
                      <a:pt x="1377" y="6"/>
                    </a:cubicBezTo>
                    <a:lnTo>
                      <a:pt x="1377" y="6"/>
                    </a:lnTo>
                    <a:cubicBezTo>
                      <a:pt x="1382" y="12"/>
                      <a:pt x="1382" y="21"/>
                      <a:pt x="1375" y="25"/>
                    </a:cubicBezTo>
                    <a:lnTo>
                      <a:pt x="383" y="901"/>
                    </a:lnTo>
                    <a:lnTo>
                      <a:pt x="1405" y="94"/>
                    </a:lnTo>
                    <a:lnTo>
                      <a:pt x="1405" y="94"/>
                    </a:lnTo>
                    <a:cubicBezTo>
                      <a:pt x="1411" y="89"/>
                      <a:pt x="1421" y="90"/>
                      <a:pt x="1424" y="95"/>
                    </a:cubicBezTo>
                    <a:lnTo>
                      <a:pt x="1424" y="95"/>
                    </a:lnTo>
                    <a:cubicBezTo>
                      <a:pt x="1429" y="103"/>
                      <a:pt x="1428" y="111"/>
                      <a:pt x="1422" y="114"/>
                    </a:cubicBezTo>
                    <a:lnTo>
                      <a:pt x="23" y="1218"/>
                    </a:lnTo>
                    <a:lnTo>
                      <a:pt x="23" y="1218"/>
                    </a:lnTo>
                    <a:cubicBezTo>
                      <a:pt x="21" y="1221"/>
                      <a:pt x="17" y="1222"/>
                      <a:pt x="15" y="12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50"/>
              <p:cNvSpPr/>
              <p:nvPr/>
            </p:nvSpPr>
            <p:spPr>
              <a:xfrm>
                <a:off x="6800815" y="3811893"/>
                <a:ext cx="1094184" cy="79636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84" extrusionOk="0">
                    <a:moveTo>
                      <a:pt x="16" y="1083"/>
                    </a:moveTo>
                    <a:lnTo>
                      <a:pt x="16" y="1083"/>
                    </a:lnTo>
                    <a:cubicBezTo>
                      <a:pt x="12" y="1083"/>
                      <a:pt x="7" y="1080"/>
                      <a:pt x="5" y="1078"/>
                    </a:cubicBezTo>
                    <a:lnTo>
                      <a:pt x="5" y="1078"/>
                    </a:lnTo>
                    <a:cubicBezTo>
                      <a:pt x="0" y="1071"/>
                      <a:pt x="3" y="1063"/>
                      <a:pt x="7" y="1059"/>
                    </a:cubicBezTo>
                    <a:lnTo>
                      <a:pt x="1467" y="4"/>
                    </a:lnTo>
                    <a:lnTo>
                      <a:pt x="1467" y="4"/>
                    </a:lnTo>
                    <a:cubicBezTo>
                      <a:pt x="1471" y="0"/>
                      <a:pt x="1480" y="3"/>
                      <a:pt x="1485" y="7"/>
                    </a:cubicBezTo>
                    <a:lnTo>
                      <a:pt x="1485" y="7"/>
                    </a:lnTo>
                    <a:cubicBezTo>
                      <a:pt x="1488" y="13"/>
                      <a:pt x="1487" y="23"/>
                      <a:pt x="1481" y="27"/>
                    </a:cubicBezTo>
                    <a:lnTo>
                      <a:pt x="24" y="1080"/>
                    </a:lnTo>
                    <a:lnTo>
                      <a:pt x="24" y="1080"/>
                    </a:lnTo>
                    <a:cubicBezTo>
                      <a:pt x="22" y="1082"/>
                      <a:pt x="18" y="1083"/>
                      <a:pt x="16" y="10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0" name="Google Shape;1940;p50"/>
            <p:cNvSpPr/>
            <p:nvPr/>
          </p:nvSpPr>
          <p:spPr>
            <a:xfrm>
              <a:off x="7982737" y="3522035"/>
              <a:ext cx="536763" cy="515302"/>
            </a:xfrm>
            <a:custGeom>
              <a:avLst/>
              <a:gdLst/>
              <a:ahLst/>
              <a:cxnLst/>
              <a:rect l="l" t="t" r="r" b="b"/>
              <a:pathLst>
                <a:path w="662" h="633" extrusionOk="0">
                  <a:moveTo>
                    <a:pt x="485" y="121"/>
                  </a:moveTo>
                  <a:lnTo>
                    <a:pt x="485" y="121"/>
                  </a:lnTo>
                  <a:cubicBezTo>
                    <a:pt x="216" y="0"/>
                    <a:pt x="0" y="406"/>
                    <a:pt x="238" y="576"/>
                  </a:cubicBezTo>
                  <a:lnTo>
                    <a:pt x="238" y="576"/>
                  </a:lnTo>
                  <a:cubicBezTo>
                    <a:pt x="317" y="632"/>
                    <a:pt x="420" y="631"/>
                    <a:pt x="497" y="582"/>
                  </a:cubicBezTo>
                  <a:lnTo>
                    <a:pt x="497" y="582"/>
                  </a:lnTo>
                  <a:cubicBezTo>
                    <a:pt x="569" y="553"/>
                    <a:pt x="625" y="493"/>
                    <a:pt x="640" y="411"/>
                  </a:cubicBezTo>
                  <a:lnTo>
                    <a:pt x="640" y="411"/>
                  </a:lnTo>
                  <a:cubicBezTo>
                    <a:pt x="661" y="293"/>
                    <a:pt x="592" y="170"/>
                    <a:pt x="485" y="12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8183129" y="4173318"/>
              <a:ext cx="178921" cy="196815"/>
            </a:xfrm>
            <a:custGeom>
              <a:avLst/>
              <a:gdLst/>
              <a:ahLst/>
              <a:cxnLst/>
              <a:rect l="l" t="t" r="r" b="b"/>
              <a:pathLst>
                <a:path w="219" h="243" extrusionOk="0">
                  <a:moveTo>
                    <a:pt x="187" y="31"/>
                  </a:moveTo>
                  <a:lnTo>
                    <a:pt x="187" y="31"/>
                  </a:lnTo>
                  <a:cubicBezTo>
                    <a:pt x="171" y="14"/>
                    <a:pt x="153" y="6"/>
                    <a:pt x="131" y="3"/>
                  </a:cubicBezTo>
                  <a:lnTo>
                    <a:pt x="131" y="3"/>
                  </a:lnTo>
                  <a:cubicBezTo>
                    <a:pt x="111" y="0"/>
                    <a:pt x="87" y="3"/>
                    <a:pt x="69" y="14"/>
                  </a:cubicBezTo>
                  <a:lnTo>
                    <a:pt x="69" y="14"/>
                  </a:lnTo>
                  <a:cubicBezTo>
                    <a:pt x="63" y="19"/>
                    <a:pt x="57" y="23"/>
                    <a:pt x="51" y="29"/>
                  </a:cubicBezTo>
                  <a:lnTo>
                    <a:pt x="51" y="29"/>
                  </a:lnTo>
                  <a:cubicBezTo>
                    <a:pt x="50" y="29"/>
                    <a:pt x="49" y="30"/>
                    <a:pt x="49" y="30"/>
                  </a:cubicBezTo>
                  <a:lnTo>
                    <a:pt x="49" y="30"/>
                  </a:lnTo>
                  <a:cubicBezTo>
                    <a:pt x="11" y="53"/>
                    <a:pt x="0" y="99"/>
                    <a:pt x="11" y="140"/>
                  </a:cubicBezTo>
                  <a:lnTo>
                    <a:pt x="11" y="140"/>
                  </a:lnTo>
                  <a:cubicBezTo>
                    <a:pt x="11" y="146"/>
                    <a:pt x="12" y="151"/>
                    <a:pt x="13" y="156"/>
                  </a:cubicBezTo>
                  <a:lnTo>
                    <a:pt x="13" y="156"/>
                  </a:lnTo>
                  <a:cubicBezTo>
                    <a:pt x="19" y="172"/>
                    <a:pt x="26" y="185"/>
                    <a:pt x="38" y="198"/>
                  </a:cubicBezTo>
                  <a:lnTo>
                    <a:pt x="38" y="198"/>
                  </a:lnTo>
                  <a:cubicBezTo>
                    <a:pt x="41" y="202"/>
                    <a:pt x="44" y="205"/>
                    <a:pt x="48" y="209"/>
                  </a:cubicBezTo>
                  <a:lnTo>
                    <a:pt x="48" y="209"/>
                  </a:lnTo>
                  <a:cubicBezTo>
                    <a:pt x="72" y="231"/>
                    <a:pt x="105" y="242"/>
                    <a:pt x="138" y="232"/>
                  </a:cubicBezTo>
                  <a:lnTo>
                    <a:pt x="138" y="232"/>
                  </a:lnTo>
                  <a:cubicBezTo>
                    <a:pt x="169" y="224"/>
                    <a:pt x="193" y="198"/>
                    <a:pt x="202" y="168"/>
                  </a:cubicBezTo>
                  <a:lnTo>
                    <a:pt x="202" y="168"/>
                  </a:lnTo>
                  <a:cubicBezTo>
                    <a:pt x="203" y="160"/>
                    <a:pt x="206" y="153"/>
                    <a:pt x="208" y="146"/>
                  </a:cubicBezTo>
                  <a:lnTo>
                    <a:pt x="208" y="146"/>
                  </a:lnTo>
                  <a:cubicBezTo>
                    <a:pt x="213" y="131"/>
                    <a:pt x="215" y="115"/>
                    <a:pt x="216" y="99"/>
                  </a:cubicBezTo>
                  <a:lnTo>
                    <a:pt x="216" y="99"/>
                  </a:lnTo>
                  <a:cubicBezTo>
                    <a:pt x="218" y="76"/>
                    <a:pt x="203" y="45"/>
                    <a:pt x="187" y="3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7864650" y="4162584"/>
              <a:ext cx="171765" cy="207551"/>
            </a:xfrm>
            <a:custGeom>
              <a:avLst/>
              <a:gdLst/>
              <a:ahLst/>
              <a:cxnLst/>
              <a:rect l="l" t="t" r="r" b="b"/>
              <a:pathLst>
                <a:path w="213" h="257" extrusionOk="0">
                  <a:moveTo>
                    <a:pt x="205" y="127"/>
                  </a:moveTo>
                  <a:lnTo>
                    <a:pt x="205" y="127"/>
                  </a:lnTo>
                  <a:cubicBezTo>
                    <a:pt x="203" y="103"/>
                    <a:pt x="190" y="82"/>
                    <a:pt x="178" y="60"/>
                  </a:cubicBezTo>
                  <a:lnTo>
                    <a:pt x="178" y="60"/>
                  </a:lnTo>
                  <a:cubicBezTo>
                    <a:pt x="155" y="18"/>
                    <a:pt x="92" y="0"/>
                    <a:pt x="51" y="27"/>
                  </a:cubicBezTo>
                  <a:lnTo>
                    <a:pt x="51" y="27"/>
                  </a:lnTo>
                  <a:cubicBezTo>
                    <a:pt x="31" y="40"/>
                    <a:pt x="13" y="59"/>
                    <a:pt x="8" y="83"/>
                  </a:cubicBezTo>
                  <a:lnTo>
                    <a:pt x="8" y="83"/>
                  </a:lnTo>
                  <a:cubicBezTo>
                    <a:pt x="6" y="91"/>
                    <a:pt x="5" y="99"/>
                    <a:pt x="4" y="108"/>
                  </a:cubicBezTo>
                  <a:lnTo>
                    <a:pt x="4" y="108"/>
                  </a:lnTo>
                  <a:cubicBezTo>
                    <a:pt x="4" y="114"/>
                    <a:pt x="5" y="119"/>
                    <a:pt x="6" y="126"/>
                  </a:cubicBezTo>
                  <a:lnTo>
                    <a:pt x="6" y="126"/>
                  </a:lnTo>
                  <a:cubicBezTo>
                    <a:pt x="4" y="135"/>
                    <a:pt x="2" y="144"/>
                    <a:pt x="2" y="153"/>
                  </a:cubicBezTo>
                  <a:lnTo>
                    <a:pt x="2" y="153"/>
                  </a:lnTo>
                  <a:cubicBezTo>
                    <a:pt x="0" y="177"/>
                    <a:pt x="11" y="205"/>
                    <a:pt x="29" y="222"/>
                  </a:cubicBezTo>
                  <a:lnTo>
                    <a:pt x="29" y="222"/>
                  </a:lnTo>
                  <a:cubicBezTo>
                    <a:pt x="54" y="246"/>
                    <a:pt x="91" y="256"/>
                    <a:pt x="123" y="246"/>
                  </a:cubicBezTo>
                  <a:lnTo>
                    <a:pt x="123" y="246"/>
                  </a:lnTo>
                  <a:cubicBezTo>
                    <a:pt x="175" y="233"/>
                    <a:pt x="212" y="180"/>
                    <a:pt x="205" y="12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8068375" y="932600"/>
              <a:ext cx="293687" cy="392112"/>
            </a:xfrm>
            <a:custGeom>
              <a:avLst/>
              <a:gdLst/>
              <a:ahLst/>
              <a:cxnLst/>
              <a:rect l="l" t="t" r="r" b="b"/>
              <a:pathLst>
                <a:path w="816" h="1088" extrusionOk="0">
                  <a:moveTo>
                    <a:pt x="635" y="654"/>
                  </a:moveTo>
                  <a:lnTo>
                    <a:pt x="0" y="1087"/>
                  </a:lnTo>
                  <a:lnTo>
                    <a:pt x="238" y="627"/>
                  </a:lnTo>
                  <a:lnTo>
                    <a:pt x="104" y="565"/>
                  </a:lnTo>
                  <a:lnTo>
                    <a:pt x="388" y="0"/>
                  </a:lnTo>
                  <a:lnTo>
                    <a:pt x="815" y="201"/>
                  </a:lnTo>
                  <a:lnTo>
                    <a:pt x="428" y="556"/>
                  </a:lnTo>
                  <a:lnTo>
                    <a:pt x="635" y="65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50"/>
            <p:cNvSpPr/>
            <p:nvPr/>
          </p:nvSpPr>
          <p:spPr>
            <a:xfrm>
              <a:off x="7904862" y="977050"/>
              <a:ext cx="147637" cy="317499"/>
            </a:xfrm>
            <a:custGeom>
              <a:avLst/>
              <a:gdLst/>
              <a:ahLst/>
              <a:cxnLst/>
              <a:rect l="l" t="t" r="r" b="b"/>
              <a:pathLst>
                <a:path w="410" h="881" extrusionOk="0">
                  <a:moveTo>
                    <a:pt x="409" y="355"/>
                  </a:moveTo>
                  <a:lnTo>
                    <a:pt x="178" y="880"/>
                  </a:lnTo>
                  <a:lnTo>
                    <a:pt x="148" y="496"/>
                  </a:lnTo>
                  <a:lnTo>
                    <a:pt x="41" y="509"/>
                  </a:lnTo>
                  <a:lnTo>
                    <a:pt x="0" y="42"/>
                  </a:lnTo>
                  <a:lnTo>
                    <a:pt x="345" y="0"/>
                  </a:lnTo>
                  <a:lnTo>
                    <a:pt x="241" y="376"/>
                  </a:lnTo>
                  <a:lnTo>
                    <a:pt x="409" y="3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50"/>
            <p:cNvSpPr/>
            <p:nvPr/>
          </p:nvSpPr>
          <p:spPr>
            <a:xfrm>
              <a:off x="5727669" y="4173319"/>
              <a:ext cx="344879" cy="388706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6" name="Google Shape;1946;p50"/>
            <p:cNvGrpSpPr/>
            <p:nvPr/>
          </p:nvGrpSpPr>
          <p:grpSpPr>
            <a:xfrm>
              <a:off x="7227031" y="354353"/>
              <a:ext cx="311529" cy="578250"/>
              <a:chOff x="1196975" y="5856287"/>
              <a:chExt cx="231775" cy="430213"/>
            </a:xfrm>
          </p:grpSpPr>
          <p:sp>
            <p:nvSpPr>
              <p:cNvPr id="1947" name="Google Shape;1947;p50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50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50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50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50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50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50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4" name="Google Shape;1954;p50"/>
            <p:cNvGrpSpPr/>
            <p:nvPr/>
          </p:nvGrpSpPr>
          <p:grpSpPr>
            <a:xfrm rot="-5400000">
              <a:off x="5174831" y="3592428"/>
              <a:ext cx="311529" cy="578250"/>
              <a:chOff x="1196975" y="5856287"/>
              <a:chExt cx="231775" cy="430213"/>
            </a:xfrm>
          </p:grpSpPr>
          <p:sp>
            <p:nvSpPr>
              <p:cNvPr id="1955" name="Google Shape;1955;p50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50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50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50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50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50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50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710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7"/>
          <p:cNvSpPr/>
          <p:nvPr/>
        </p:nvSpPr>
        <p:spPr>
          <a:xfrm>
            <a:off x="3139225" y="1126976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7"/>
          <p:cNvSpPr/>
          <p:nvPr/>
        </p:nvSpPr>
        <p:spPr>
          <a:xfrm>
            <a:off x="5698125" y="1126976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7"/>
          <p:cNvSpPr/>
          <p:nvPr/>
        </p:nvSpPr>
        <p:spPr>
          <a:xfrm>
            <a:off x="3139225" y="2875163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7"/>
          <p:cNvSpPr/>
          <p:nvPr/>
        </p:nvSpPr>
        <p:spPr>
          <a:xfrm>
            <a:off x="5698125" y="2875163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7"/>
          <p:cNvSpPr/>
          <p:nvPr/>
        </p:nvSpPr>
        <p:spPr>
          <a:xfrm>
            <a:off x="580325" y="2875163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7"/>
          <p:cNvSpPr/>
          <p:nvPr/>
        </p:nvSpPr>
        <p:spPr>
          <a:xfrm>
            <a:off x="580325" y="1126976"/>
            <a:ext cx="702225" cy="674124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7"/>
          <p:cNvSpPr txBox="1">
            <a:spLocks noGrp="1"/>
          </p:cNvSpPr>
          <p:nvPr>
            <p:ph type="subTitle" idx="1"/>
          </p:nvPr>
        </p:nvSpPr>
        <p:spPr>
          <a:xfrm>
            <a:off x="7200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Comment </a:t>
            </a:r>
            <a:r>
              <a:rPr lang="en" dirty="0" err="1"/>
              <a:t>ça</a:t>
            </a:r>
            <a:r>
              <a:rPr lang="en" dirty="0"/>
              <a:t> </a:t>
            </a:r>
            <a:r>
              <a:rPr lang="en" dirty="0" err="1"/>
              <a:t>va</a:t>
            </a:r>
            <a:r>
              <a:rPr lang="en" dirty="0"/>
              <a:t>? Bien les </a:t>
            </a:r>
            <a:r>
              <a:rPr lang="en" dirty="0" err="1"/>
              <a:t>vacances</a:t>
            </a:r>
            <a:r>
              <a:rPr lang="en" dirty="0"/>
              <a:t>? </a:t>
            </a:r>
            <a:endParaRPr dirty="0"/>
          </a:p>
        </p:txBody>
      </p:sp>
      <p:sp>
        <p:nvSpPr>
          <p:cNvPr id="1029" name="Google Shape;1029;p37"/>
          <p:cNvSpPr txBox="1">
            <a:spLocks noGrp="1"/>
          </p:cNvSpPr>
          <p:nvPr>
            <p:ph type="subTitle" idx="2"/>
          </p:nvPr>
        </p:nvSpPr>
        <p:spPr>
          <a:xfrm>
            <a:off x="3266871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L</a:t>
            </a:r>
            <a:r>
              <a:rPr lang="en" dirty="0"/>
              <a:t>a 7P </a:t>
            </a:r>
            <a:r>
              <a:rPr lang="en" dirty="0" err="1"/>
              <a:t>en</a:t>
            </a:r>
            <a:r>
              <a:rPr lang="en" dirty="0"/>
              <a:t> g</a:t>
            </a:r>
            <a:r>
              <a:rPr lang="fr-CH" dirty="0" err="1"/>
              <a:t>éné</a:t>
            </a:r>
            <a:r>
              <a:rPr lang="en" dirty="0" err="1"/>
              <a:t>ral</a:t>
            </a:r>
            <a:r>
              <a:rPr lang="en" dirty="0"/>
              <a:t>, </a:t>
            </a:r>
            <a:r>
              <a:rPr lang="en" dirty="0" err="1"/>
              <a:t>notre</a:t>
            </a:r>
            <a:r>
              <a:rPr lang="en" dirty="0"/>
              <a:t> 7P/RO1 et </a:t>
            </a:r>
            <a:r>
              <a:rPr lang="en" dirty="0" err="1"/>
              <a:t>visite</a:t>
            </a:r>
            <a:r>
              <a:rPr lang="en" dirty="0"/>
              <a:t> </a:t>
            </a:r>
            <a:r>
              <a:rPr lang="en" dirty="0" err="1"/>
              <a:t>del’école</a:t>
            </a:r>
            <a:endParaRPr dirty="0"/>
          </a:p>
        </p:txBody>
      </p:sp>
      <p:sp>
        <p:nvSpPr>
          <p:cNvPr id="1030" name="Google Shape;1030;p37"/>
          <p:cNvSpPr txBox="1">
            <a:spLocks noGrp="1"/>
          </p:cNvSpPr>
          <p:nvPr>
            <p:ph type="subTitle" idx="4"/>
          </p:nvPr>
        </p:nvSpPr>
        <p:spPr>
          <a:xfrm>
            <a:off x="3266871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(il y a vraiment beaucoup de choses à faire)</a:t>
            </a:r>
          </a:p>
        </p:txBody>
      </p:sp>
      <p:sp>
        <p:nvSpPr>
          <p:cNvPr id="1031" name="Google Shape;1031;p37"/>
          <p:cNvSpPr txBox="1">
            <a:spLocks noGrp="1"/>
          </p:cNvSpPr>
          <p:nvPr>
            <p:ph type="subTitle" idx="5"/>
          </p:nvPr>
        </p:nvSpPr>
        <p:spPr>
          <a:xfrm>
            <a:off x="5813749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Plein de </a:t>
            </a:r>
            <a:r>
              <a:rPr lang="en" dirty="0" err="1"/>
              <a:t>feuilles</a:t>
            </a:r>
            <a:r>
              <a:rPr lang="en" dirty="0"/>
              <a:t> à </a:t>
            </a:r>
            <a:r>
              <a:rPr lang="en" dirty="0" err="1"/>
              <a:t>coller</a:t>
            </a:r>
            <a:endParaRPr dirty="0"/>
          </a:p>
        </p:txBody>
      </p:sp>
      <p:sp>
        <p:nvSpPr>
          <p:cNvPr id="1032" name="Google Shape;1032;p37"/>
          <p:cNvSpPr txBox="1">
            <a:spLocks noGrp="1"/>
          </p:cNvSpPr>
          <p:nvPr>
            <p:ph type="subTitle" idx="6"/>
          </p:nvPr>
        </p:nvSpPr>
        <p:spPr>
          <a:xfrm>
            <a:off x="5813749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Grandir</a:t>
            </a:r>
            <a:r>
              <a:rPr lang="en" dirty="0"/>
              <a:t> et </a:t>
            </a:r>
            <a:r>
              <a:rPr lang="en" dirty="0" err="1"/>
              <a:t>réussir</a:t>
            </a:r>
            <a:r>
              <a:rPr lang="en" dirty="0"/>
              <a:t> ! </a:t>
            </a:r>
            <a:endParaRPr dirty="0"/>
          </a:p>
        </p:txBody>
      </p:sp>
      <p:sp>
        <p:nvSpPr>
          <p:cNvPr id="1033" name="Google Shape;1033;p37"/>
          <p:cNvSpPr txBox="1">
            <a:spLocks noGrp="1"/>
          </p:cNvSpPr>
          <p:nvPr>
            <p:ph type="title" idx="7"/>
          </p:nvPr>
        </p:nvSpPr>
        <p:spPr>
          <a:xfrm>
            <a:off x="819060" y="13574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034" name="Google Shape;1034;p37"/>
          <p:cNvSpPr txBox="1">
            <a:spLocks noGrp="1"/>
          </p:cNvSpPr>
          <p:nvPr>
            <p:ph type="title" idx="8"/>
          </p:nvPr>
        </p:nvSpPr>
        <p:spPr>
          <a:xfrm>
            <a:off x="773340" y="311287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035" name="Google Shape;1035;p37"/>
          <p:cNvSpPr txBox="1">
            <a:spLocks noGrp="1"/>
          </p:cNvSpPr>
          <p:nvPr>
            <p:ph type="title" idx="9"/>
          </p:nvPr>
        </p:nvSpPr>
        <p:spPr>
          <a:xfrm>
            <a:off x="3365931" y="13574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036" name="Google Shape;1036;p37"/>
          <p:cNvSpPr txBox="1">
            <a:spLocks noGrp="1"/>
          </p:cNvSpPr>
          <p:nvPr>
            <p:ph type="title" idx="13"/>
          </p:nvPr>
        </p:nvSpPr>
        <p:spPr>
          <a:xfrm>
            <a:off x="3343071" y="310525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037" name="Google Shape;1037;p37"/>
          <p:cNvSpPr txBox="1">
            <a:spLocks noGrp="1"/>
          </p:cNvSpPr>
          <p:nvPr>
            <p:ph type="title" idx="14"/>
          </p:nvPr>
        </p:nvSpPr>
        <p:spPr>
          <a:xfrm>
            <a:off x="5928049" y="136504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038" name="Google Shape;1038;p37"/>
          <p:cNvSpPr txBox="1">
            <a:spLocks noGrp="1"/>
          </p:cNvSpPr>
          <p:nvPr>
            <p:ph type="title" idx="15"/>
          </p:nvPr>
        </p:nvSpPr>
        <p:spPr>
          <a:xfrm>
            <a:off x="5889949" y="311287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sp>
        <p:nvSpPr>
          <p:cNvPr id="1039" name="Google Shape;1039;p37"/>
          <p:cNvSpPr txBox="1">
            <a:spLocks noGrp="1"/>
          </p:cNvSpPr>
          <p:nvPr>
            <p:ph type="subTitle" idx="16"/>
          </p:nvPr>
        </p:nvSpPr>
        <p:spPr>
          <a:xfrm>
            <a:off x="720000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Accueil</a:t>
            </a:r>
            <a:endParaRPr dirty="0"/>
          </a:p>
        </p:txBody>
      </p:sp>
      <p:sp>
        <p:nvSpPr>
          <p:cNvPr id="1040" name="Google Shape;1040;p37"/>
          <p:cNvSpPr txBox="1">
            <a:spLocks noGrp="1"/>
          </p:cNvSpPr>
          <p:nvPr>
            <p:ph type="subTitle" idx="17"/>
          </p:nvPr>
        </p:nvSpPr>
        <p:spPr>
          <a:xfrm>
            <a:off x="3139226" y="1877312"/>
            <a:ext cx="267451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Fonctionnement</a:t>
            </a:r>
            <a:endParaRPr dirty="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18"/>
          </p:nvPr>
        </p:nvSpPr>
        <p:spPr>
          <a:xfrm>
            <a:off x="5813749" y="18773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1042" name="Google Shape;1042;p37"/>
          <p:cNvSpPr txBox="1">
            <a:spLocks noGrp="1"/>
          </p:cNvSpPr>
          <p:nvPr>
            <p:ph type="subTitle" idx="19"/>
          </p:nvPr>
        </p:nvSpPr>
        <p:spPr>
          <a:xfrm>
            <a:off x="720000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Discours</a:t>
            </a:r>
            <a:endParaRPr dirty="0"/>
          </a:p>
        </p:txBody>
      </p:sp>
      <p:sp>
        <p:nvSpPr>
          <p:cNvPr id="1043" name="Google Shape;1043;p37"/>
          <p:cNvSpPr txBox="1">
            <a:spLocks noGrp="1"/>
          </p:cNvSpPr>
          <p:nvPr>
            <p:ph type="subTitle" idx="20"/>
          </p:nvPr>
        </p:nvSpPr>
        <p:spPr>
          <a:xfrm>
            <a:off x="3266871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Agenda-suite</a:t>
            </a:r>
            <a:endParaRPr dirty="0"/>
          </a:p>
        </p:txBody>
      </p:sp>
      <p:sp>
        <p:nvSpPr>
          <p:cNvPr id="1044" name="Google Shape;1044;p37"/>
          <p:cNvSpPr txBox="1">
            <a:spLocks noGrp="1"/>
          </p:cNvSpPr>
          <p:nvPr>
            <p:ph type="subTitle" idx="21"/>
          </p:nvPr>
        </p:nvSpPr>
        <p:spPr>
          <a:xfrm>
            <a:off x="5813749" y="3609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Objectifs</a:t>
            </a:r>
            <a:endParaRPr dirty="0"/>
          </a:p>
        </p:txBody>
      </p:sp>
      <p:grpSp>
        <p:nvGrpSpPr>
          <p:cNvPr id="1045" name="Google Shape;1045;p37"/>
          <p:cNvGrpSpPr/>
          <p:nvPr/>
        </p:nvGrpSpPr>
        <p:grpSpPr>
          <a:xfrm>
            <a:off x="8007988" y="2613481"/>
            <a:ext cx="1875576" cy="1825384"/>
            <a:chOff x="7350350" y="-24282"/>
            <a:chExt cx="1875576" cy="1825384"/>
          </a:xfrm>
        </p:grpSpPr>
        <p:sp>
          <p:nvSpPr>
            <p:cNvPr id="1046" name="Google Shape;1046;p37"/>
            <p:cNvSpPr/>
            <p:nvPr/>
          </p:nvSpPr>
          <p:spPr>
            <a:xfrm>
              <a:off x="8311914" y="1164463"/>
              <a:ext cx="914013" cy="636640"/>
            </a:xfrm>
            <a:custGeom>
              <a:avLst/>
              <a:gdLst/>
              <a:ahLst/>
              <a:cxnLst/>
              <a:rect l="l" t="t" r="r" b="b"/>
              <a:pathLst>
                <a:path w="1527" h="1062" extrusionOk="0">
                  <a:moveTo>
                    <a:pt x="1464" y="0"/>
                  </a:moveTo>
                  <a:lnTo>
                    <a:pt x="1526" y="61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146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8311914" y="990114"/>
              <a:ext cx="882313" cy="810988"/>
            </a:xfrm>
            <a:custGeom>
              <a:avLst/>
              <a:gdLst/>
              <a:ahLst/>
              <a:cxnLst/>
              <a:rect l="l" t="t" r="r" b="b"/>
              <a:pathLst>
                <a:path w="1472" h="1354" extrusionOk="0">
                  <a:moveTo>
                    <a:pt x="1411" y="190"/>
                  </a:moveTo>
                  <a:lnTo>
                    <a:pt x="1471" y="240"/>
                  </a:lnTo>
                  <a:lnTo>
                    <a:pt x="1464" y="292"/>
                  </a:lnTo>
                  <a:lnTo>
                    <a:pt x="0" y="1353"/>
                  </a:lnTo>
                  <a:lnTo>
                    <a:pt x="0" y="1353"/>
                  </a:lnTo>
                  <a:cubicBezTo>
                    <a:pt x="0" y="1348"/>
                    <a:pt x="8" y="1274"/>
                    <a:pt x="46" y="1241"/>
                  </a:cubicBezTo>
                  <a:lnTo>
                    <a:pt x="1326" y="0"/>
                  </a:lnTo>
                  <a:lnTo>
                    <a:pt x="1394" y="73"/>
                  </a:lnTo>
                  <a:lnTo>
                    <a:pt x="1364" y="101"/>
                  </a:lnTo>
                  <a:lnTo>
                    <a:pt x="1431" y="153"/>
                  </a:lnTo>
                  <a:lnTo>
                    <a:pt x="1411" y="19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7405824" y="-24282"/>
              <a:ext cx="1717086" cy="1825379"/>
            </a:xfrm>
            <a:custGeom>
              <a:avLst/>
              <a:gdLst/>
              <a:ahLst/>
              <a:cxnLst/>
              <a:rect l="l" t="t" r="r" b="b"/>
              <a:pathLst>
                <a:path w="2868" h="3048" extrusionOk="0">
                  <a:moveTo>
                    <a:pt x="1247" y="0"/>
                  </a:moveTo>
                  <a:lnTo>
                    <a:pt x="2867" y="1668"/>
                  </a:lnTo>
                  <a:lnTo>
                    <a:pt x="2841" y="1694"/>
                  </a:lnTo>
                  <a:lnTo>
                    <a:pt x="1561" y="2935"/>
                  </a:lnTo>
                  <a:lnTo>
                    <a:pt x="1561" y="2935"/>
                  </a:lnTo>
                  <a:cubicBezTo>
                    <a:pt x="1523" y="2968"/>
                    <a:pt x="1515" y="3042"/>
                    <a:pt x="1515" y="3047"/>
                  </a:cubicBezTo>
                  <a:lnTo>
                    <a:pt x="1515" y="3047"/>
                  </a:lnTo>
                  <a:lnTo>
                    <a:pt x="0" y="1124"/>
                  </a:lnTo>
                  <a:lnTo>
                    <a:pt x="0" y="1124"/>
                  </a:lnTo>
                  <a:cubicBezTo>
                    <a:pt x="1" y="1055"/>
                    <a:pt x="74" y="1000"/>
                    <a:pt x="74" y="1000"/>
                  </a:cubicBezTo>
                  <a:lnTo>
                    <a:pt x="165" y="925"/>
                  </a:lnTo>
                  <a:lnTo>
                    <a:pt x="357" y="760"/>
                  </a:lnTo>
                  <a:lnTo>
                    <a:pt x="533" y="609"/>
                  </a:lnTo>
                  <a:lnTo>
                    <a:pt x="704" y="464"/>
                  </a:lnTo>
                  <a:lnTo>
                    <a:pt x="890" y="306"/>
                  </a:lnTo>
                  <a:lnTo>
                    <a:pt x="1038" y="179"/>
                  </a:lnTo>
                  <a:lnTo>
                    <a:pt x="1247" y="0"/>
                  </a:lnTo>
                  <a:close/>
                  <a:moveTo>
                    <a:pt x="1502" y="563"/>
                  </a:moveTo>
                  <a:lnTo>
                    <a:pt x="1284" y="348"/>
                  </a:lnTo>
                  <a:lnTo>
                    <a:pt x="402" y="1088"/>
                  </a:lnTo>
                  <a:lnTo>
                    <a:pt x="602" y="1308"/>
                  </a:lnTo>
                  <a:lnTo>
                    <a:pt x="1502" y="5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7646216" y="181767"/>
              <a:ext cx="660416" cy="575882"/>
            </a:xfrm>
            <a:custGeom>
              <a:avLst/>
              <a:gdLst/>
              <a:ahLst/>
              <a:cxnLst/>
              <a:rect l="l" t="t" r="r" b="b"/>
              <a:pathLst>
                <a:path w="1101" h="961" extrusionOk="0">
                  <a:moveTo>
                    <a:pt x="882" y="0"/>
                  </a:moveTo>
                  <a:lnTo>
                    <a:pt x="1100" y="215"/>
                  </a:lnTo>
                  <a:lnTo>
                    <a:pt x="200" y="960"/>
                  </a:lnTo>
                  <a:lnTo>
                    <a:pt x="0" y="740"/>
                  </a:lnTo>
                  <a:lnTo>
                    <a:pt x="88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7907739" y="44401"/>
              <a:ext cx="118874" cy="113590"/>
            </a:xfrm>
            <a:custGeom>
              <a:avLst/>
              <a:gdLst/>
              <a:ahLst/>
              <a:cxnLst/>
              <a:rect l="l" t="t" r="r" b="b"/>
              <a:pathLst>
                <a:path w="197" h="191" extrusionOk="0">
                  <a:moveTo>
                    <a:pt x="131" y="0"/>
                  </a:moveTo>
                  <a:lnTo>
                    <a:pt x="196" y="63"/>
                  </a:lnTo>
                  <a:lnTo>
                    <a:pt x="48" y="190"/>
                  </a:lnTo>
                  <a:lnTo>
                    <a:pt x="0" y="120"/>
                  </a:lnTo>
                  <a:lnTo>
                    <a:pt x="13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7651499" y="168560"/>
              <a:ext cx="176990" cy="171706"/>
            </a:xfrm>
            <a:custGeom>
              <a:avLst/>
              <a:gdLst/>
              <a:ahLst/>
              <a:cxnLst/>
              <a:rect l="l" t="t" r="r" b="b"/>
              <a:pathLst>
                <a:path w="294" h="286" extrusionOk="0">
                  <a:moveTo>
                    <a:pt x="165" y="0"/>
                  </a:moveTo>
                  <a:lnTo>
                    <a:pt x="293" y="139"/>
                  </a:lnTo>
                  <a:lnTo>
                    <a:pt x="122" y="284"/>
                  </a:lnTo>
                  <a:lnTo>
                    <a:pt x="122" y="284"/>
                  </a:lnTo>
                  <a:cubicBezTo>
                    <a:pt x="121" y="285"/>
                    <a:pt x="0" y="147"/>
                    <a:pt x="0" y="147"/>
                  </a:cubicBezTo>
                  <a:lnTo>
                    <a:pt x="16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7350350" y="303284"/>
              <a:ext cx="269449" cy="224540"/>
            </a:xfrm>
            <a:custGeom>
              <a:avLst/>
              <a:gdLst/>
              <a:ahLst/>
              <a:cxnLst/>
              <a:rect l="l" t="t" r="r" b="b"/>
              <a:pathLst>
                <a:path w="450" h="376" extrusionOk="0">
                  <a:moveTo>
                    <a:pt x="449" y="210"/>
                  </a:moveTo>
                  <a:lnTo>
                    <a:pt x="257" y="375"/>
                  </a:lnTo>
                  <a:lnTo>
                    <a:pt x="257" y="375"/>
                  </a:lnTo>
                  <a:cubicBezTo>
                    <a:pt x="215" y="272"/>
                    <a:pt x="0" y="191"/>
                    <a:pt x="0" y="191"/>
                  </a:cubicBezTo>
                  <a:lnTo>
                    <a:pt x="183" y="142"/>
                  </a:lnTo>
                  <a:lnTo>
                    <a:pt x="168" y="0"/>
                  </a:lnTo>
                  <a:lnTo>
                    <a:pt x="168" y="0"/>
                  </a:lnTo>
                  <a:cubicBezTo>
                    <a:pt x="300" y="9"/>
                    <a:pt x="449" y="210"/>
                    <a:pt x="449" y="2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7440166" y="564808"/>
              <a:ext cx="908732" cy="1178175"/>
            </a:xfrm>
            <a:custGeom>
              <a:avLst/>
              <a:gdLst/>
              <a:ahLst/>
              <a:cxnLst/>
              <a:rect l="l" t="t" r="r" b="b"/>
              <a:pathLst>
                <a:path w="1517" h="1965" extrusionOk="0">
                  <a:moveTo>
                    <a:pt x="1502" y="1964"/>
                  </a:moveTo>
                  <a:lnTo>
                    <a:pt x="1502" y="1964"/>
                  </a:lnTo>
                  <a:cubicBezTo>
                    <a:pt x="1497" y="1964"/>
                    <a:pt x="1494" y="1962"/>
                    <a:pt x="1492" y="1959"/>
                  </a:cubicBezTo>
                  <a:lnTo>
                    <a:pt x="5" y="23"/>
                  </a:lnTo>
                  <a:lnTo>
                    <a:pt x="5" y="23"/>
                  </a:lnTo>
                  <a:cubicBezTo>
                    <a:pt x="0" y="18"/>
                    <a:pt x="1" y="9"/>
                    <a:pt x="7" y="5"/>
                  </a:cubicBezTo>
                  <a:lnTo>
                    <a:pt x="7" y="5"/>
                  </a:lnTo>
                  <a:cubicBezTo>
                    <a:pt x="13" y="0"/>
                    <a:pt x="22" y="1"/>
                    <a:pt x="25" y="7"/>
                  </a:cubicBezTo>
                  <a:lnTo>
                    <a:pt x="1513" y="1943"/>
                  </a:lnTo>
                  <a:lnTo>
                    <a:pt x="1513" y="1943"/>
                  </a:lnTo>
                  <a:cubicBezTo>
                    <a:pt x="1516" y="1948"/>
                    <a:pt x="1515" y="1956"/>
                    <a:pt x="1509" y="1961"/>
                  </a:cubicBezTo>
                  <a:lnTo>
                    <a:pt x="1509" y="1961"/>
                  </a:lnTo>
                  <a:cubicBezTo>
                    <a:pt x="1507" y="1963"/>
                    <a:pt x="1504" y="1964"/>
                    <a:pt x="1502" y="196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8311914" y="1040306"/>
              <a:ext cx="855898" cy="731736"/>
            </a:xfrm>
            <a:custGeom>
              <a:avLst/>
              <a:gdLst/>
              <a:ahLst/>
              <a:cxnLst/>
              <a:rect l="l" t="t" r="r" b="b"/>
              <a:pathLst>
                <a:path w="1430" h="1223" extrusionOk="0">
                  <a:moveTo>
                    <a:pt x="15" y="1222"/>
                  </a:moveTo>
                  <a:lnTo>
                    <a:pt x="15" y="1222"/>
                  </a:lnTo>
                  <a:cubicBezTo>
                    <a:pt x="11" y="1222"/>
                    <a:pt x="8" y="1219"/>
                    <a:pt x="4" y="1217"/>
                  </a:cubicBezTo>
                  <a:lnTo>
                    <a:pt x="4" y="1217"/>
                  </a:lnTo>
                  <a:cubicBezTo>
                    <a:pt x="0" y="1211"/>
                    <a:pt x="0" y="1204"/>
                    <a:pt x="5" y="1199"/>
                  </a:cubicBezTo>
                  <a:lnTo>
                    <a:pt x="1358" y="5"/>
                  </a:lnTo>
                  <a:lnTo>
                    <a:pt x="1358" y="5"/>
                  </a:lnTo>
                  <a:cubicBezTo>
                    <a:pt x="1364" y="0"/>
                    <a:pt x="1372" y="0"/>
                    <a:pt x="1377" y="6"/>
                  </a:cubicBezTo>
                  <a:lnTo>
                    <a:pt x="1377" y="6"/>
                  </a:lnTo>
                  <a:cubicBezTo>
                    <a:pt x="1382" y="12"/>
                    <a:pt x="1382" y="21"/>
                    <a:pt x="1375" y="25"/>
                  </a:cubicBezTo>
                  <a:lnTo>
                    <a:pt x="383" y="901"/>
                  </a:lnTo>
                  <a:lnTo>
                    <a:pt x="1405" y="94"/>
                  </a:lnTo>
                  <a:lnTo>
                    <a:pt x="1405" y="94"/>
                  </a:lnTo>
                  <a:cubicBezTo>
                    <a:pt x="1411" y="89"/>
                    <a:pt x="1421" y="90"/>
                    <a:pt x="1424" y="95"/>
                  </a:cubicBezTo>
                  <a:lnTo>
                    <a:pt x="1424" y="95"/>
                  </a:lnTo>
                  <a:cubicBezTo>
                    <a:pt x="1429" y="103"/>
                    <a:pt x="1428" y="111"/>
                    <a:pt x="1422" y="114"/>
                  </a:cubicBezTo>
                  <a:lnTo>
                    <a:pt x="23" y="1218"/>
                  </a:lnTo>
                  <a:lnTo>
                    <a:pt x="23" y="1218"/>
                  </a:lnTo>
                  <a:cubicBezTo>
                    <a:pt x="21" y="1221"/>
                    <a:pt x="17" y="1222"/>
                    <a:pt x="15" y="122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8309271" y="1124839"/>
              <a:ext cx="892883" cy="649847"/>
            </a:xfrm>
            <a:custGeom>
              <a:avLst/>
              <a:gdLst/>
              <a:ahLst/>
              <a:cxnLst/>
              <a:rect l="l" t="t" r="r" b="b"/>
              <a:pathLst>
                <a:path w="1489" h="1084" extrusionOk="0">
                  <a:moveTo>
                    <a:pt x="16" y="1083"/>
                  </a:moveTo>
                  <a:lnTo>
                    <a:pt x="16" y="1083"/>
                  </a:lnTo>
                  <a:cubicBezTo>
                    <a:pt x="12" y="1083"/>
                    <a:pt x="7" y="1080"/>
                    <a:pt x="5" y="1078"/>
                  </a:cubicBezTo>
                  <a:lnTo>
                    <a:pt x="5" y="1078"/>
                  </a:lnTo>
                  <a:cubicBezTo>
                    <a:pt x="0" y="1071"/>
                    <a:pt x="3" y="1063"/>
                    <a:pt x="7" y="1059"/>
                  </a:cubicBezTo>
                  <a:lnTo>
                    <a:pt x="1467" y="4"/>
                  </a:lnTo>
                  <a:lnTo>
                    <a:pt x="1467" y="4"/>
                  </a:lnTo>
                  <a:cubicBezTo>
                    <a:pt x="1471" y="0"/>
                    <a:pt x="1480" y="3"/>
                    <a:pt x="1485" y="7"/>
                  </a:cubicBezTo>
                  <a:lnTo>
                    <a:pt x="1485" y="7"/>
                  </a:lnTo>
                  <a:cubicBezTo>
                    <a:pt x="1488" y="13"/>
                    <a:pt x="1487" y="23"/>
                    <a:pt x="1481" y="27"/>
                  </a:cubicBezTo>
                  <a:lnTo>
                    <a:pt x="24" y="1080"/>
                  </a:lnTo>
                  <a:lnTo>
                    <a:pt x="24" y="1080"/>
                  </a:lnTo>
                  <a:cubicBezTo>
                    <a:pt x="22" y="1082"/>
                    <a:pt x="18" y="1083"/>
                    <a:pt x="16" y="10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6" name="Google Shape;1056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Programme</a:t>
            </a:r>
            <a:r>
              <a:rPr lang="en" dirty="0"/>
              <a:t> de la matinée</a:t>
            </a:r>
            <a:endParaRPr dirty="0"/>
          </a:p>
        </p:txBody>
      </p:sp>
      <p:sp>
        <p:nvSpPr>
          <p:cNvPr id="11" name="Google Shape;1030;p37">
            <a:extLst>
              <a:ext uri="{FF2B5EF4-FFF2-40B4-BE49-F238E27FC236}">
                <a16:creationId xmlns:a16="http://schemas.microsoft.com/office/drawing/2014/main" id="{A95E44DC-F1EA-824D-AE82-78224C91E432}"/>
              </a:ext>
            </a:extLst>
          </p:cNvPr>
          <p:cNvSpPr txBox="1">
            <a:spLocks/>
          </p:cNvSpPr>
          <p:nvPr/>
        </p:nvSpPr>
        <p:spPr>
          <a:xfrm>
            <a:off x="720000" y="3880869"/>
            <a:ext cx="230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fr-CH" dirty="0"/>
              <a:t>10h00 – Salle rythmique</a:t>
            </a:r>
          </a:p>
          <a:p>
            <a:pPr marL="0" indent="0"/>
            <a:r>
              <a:rPr lang="fr-CH" dirty="0"/>
              <a:t>10h10 - Récréation</a:t>
            </a:r>
          </a:p>
        </p:txBody>
      </p:sp>
    </p:spTree>
    <p:extLst>
      <p:ext uri="{BB962C8B-B14F-4D97-AF65-F5344CB8AC3E}">
        <p14:creationId xmlns:p14="http://schemas.microsoft.com/office/powerpoint/2010/main" val="243239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9"/>
          <p:cNvSpPr/>
          <p:nvPr/>
        </p:nvSpPr>
        <p:spPr>
          <a:xfrm>
            <a:off x="629247" y="590577"/>
            <a:ext cx="1213924" cy="1165325"/>
          </a:xfrm>
          <a:custGeom>
            <a:avLst/>
            <a:gdLst/>
            <a:ahLst/>
            <a:cxnLst/>
            <a:rect l="l" t="t" r="r" b="b"/>
            <a:pathLst>
              <a:path w="662" h="633" extrusionOk="0">
                <a:moveTo>
                  <a:pt x="485" y="121"/>
                </a:moveTo>
                <a:lnTo>
                  <a:pt x="485" y="121"/>
                </a:lnTo>
                <a:cubicBezTo>
                  <a:pt x="216" y="0"/>
                  <a:pt x="0" y="406"/>
                  <a:pt x="238" y="576"/>
                </a:cubicBezTo>
                <a:lnTo>
                  <a:pt x="238" y="576"/>
                </a:lnTo>
                <a:cubicBezTo>
                  <a:pt x="317" y="632"/>
                  <a:pt x="420" y="631"/>
                  <a:pt x="497" y="582"/>
                </a:cubicBezTo>
                <a:lnTo>
                  <a:pt x="497" y="582"/>
                </a:lnTo>
                <a:cubicBezTo>
                  <a:pt x="569" y="553"/>
                  <a:pt x="625" y="493"/>
                  <a:pt x="640" y="411"/>
                </a:cubicBezTo>
                <a:lnTo>
                  <a:pt x="640" y="411"/>
                </a:lnTo>
                <a:cubicBezTo>
                  <a:pt x="661" y="293"/>
                  <a:pt x="592" y="170"/>
                  <a:pt x="485" y="12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9"/>
          <p:cNvSpPr txBox="1">
            <a:spLocks noGrp="1"/>
          </p:cNvSpPr>
          <p:nvPr>
            <p:ph type="title"/>
          </p:nvPr>
        </p:nvSpPr>
        <p:spPr>
          <a:xfrm>
            <a:off x="611018" y="1915100"/>
            <a:ext cx="5001434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err="1"/>
              <a:t>Présentons</a:t>
            </a:r>
            <a:r>
              <a:rPr lang="en" sz="4400" dirty="0"/>
              <a:t>-nous!</a:t>
            </a:r>
            <a:endParaRPr sz="4400" dirty="0"/>
          </a:p>
        </p:txBody>
      </p:sp>
      <p:sp>
        <p:nvSpPr>
          <p:cNvPr id="1173" name="Google Shape;1173;p39"/>
          <p:cNvSpPr txBox="1">
            <a:spLocks noGrp="1"/>
          </p:cNvSpPr>
          <p:nvPr>
            <p:ph type="title" idx="2"/>
          </p:nvPr>
        </p:nvSpPr>
        <p:spPr>
          <a:xfrm>
            <a:off x="1108889" y="797609"/>
            <a:ext cx="690388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175" name="Google Shape;1175;p39"/>
          <p:cNvGrpSpPr/>
          <p:nvPr/>
        </p:nvGrpSpPr>
        <p:grpSpPr>
          <a:xfrm>
            <a:off x="5237059" y="450501"/>
            <a:ext cx="3686080" cy="4109021"/>
            <a:chOff x="5237059" y="450501"/>
            <a:chExt cx="3686080" cy="4109021"/>
          </a:xfrm>
        </p:grpSpPr>
        <p:grpSp>
          <p:nvGrpSpPr>
            <p:cNvPr id="1176" name="Google Shape;1176;p39"/>
            <p:cNvGrpSpPr/>
            <p:nvPr/>
          </p:nvGrpSpPr>
          <p:grpSpPr>
            <a:xfrm>
              <a:off x="5237059" y="450501"/>
              <a:ext cx="3686080" cy="4109021"/>
              <a:chOff x="5237059" y="450501"/>
              <a:chExt cx="3686080" cy="4109021"/>
            </a:xfrm>
          </p:grpSpPr>
          <p:grpSp>
            <p:nvGrpSpPr>
              <p:cNvPr id="1177" name="Google Shape;1177;p39"/>
              <p:cNvGrpSpPr/>
              <p:nvPr/>
            </p:nvGrpSpPr>
            <p:grpSpPr>
              <a:xfrm>
                <a:off x="5237059" y="1581600"/>
                <a:ext cx="3081925" cy="2977923"/>
                <a:chOff x="5237059" y="1581600"/>
                <a:chExt cx="3081925" cy="2977923"/>
              </a:xfrm>
            </p:grpSpPr>
            <p:grpSp>
              <p:nvGrpSpPr>
                <p:cNvPr id="1178" name="Google Shape;1178;p39"/>
                <p:cNvGrpSpPr/>
                <p:nvPr/>
              </p:nvGrpSpPr>
              <p:grpSpPr>
                <a:xfrm>
                  <a:off x="5864177" y="1581600"/>
                  <a:ext cx="2454801" cy="2977923"/>
                  <a:chOff x="5685977" y="1581600"/>
                  <a:chExt cx="2454801" cy="2977923"/>
                </a:xfrm>
              </p:grpSpPr>
              <p:sp>
                <p:nvSpPr>
                  <p:cNvPr id="1179" name="Google Shape;1179;p39"/>
                  <p:cNvSpPr/>
                  <p:nvPr/>
                </p:nvSpPr>
                <p:spPr>
                  <a:xfrm>
                    <a:off x="7470067" y="2832460"/>
                    <a:ext cx="670711" cy="1267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" h="1665" extrusionOk="0">
                        <a:moveTo>
                          <a:pt x="838" y="430"/>
                        </a:moveTo>
                        <a:cubicBezTo>
                          <a:pt x="883" y="595"/>
                          <a:pt x="864" y="773"/>
                          <a:pt x="813" y="936"/>
                        </a:cubicBezTo>
                        <a:cubicBezTo>
                          <a:pt x="752" y="1128"/>
                          <a:pt x="646" y="1307"/>
                          <a:pt x="496" y="1440"/>
                        </a:cubicBezTo>
                        <a:cubicBezTo>
                          <a:pt x="359" y="1563"/>
                          <a:pt x="183" y="1646"/>
                          <a:pt x="0" y="1664"/>
                        </a:cubicBezTo>
                        <a:lnTo>
                          <a:pt x="13" y="1439"/>
                        </a:lnTo>
                        <a:cubicBezTo>
                          <a:pt x="203" y="1408"/>
                          <a:pt x="380" y="1298"/>
                          <a:pt x="493" y="1141"/>
                        </a:cubicBezTo>
                        <a:cubicBezTo>
                          <a:pt x="614" y="971"/>
                          <a:pt x="658" y="748"/>
                          <a:pt x="610" y="544"/>
                        </a:cubicBezTo>
                        <a:cubicBezTo>
                          <a:pt x="594" y="477"/>
                          <a:pt x="567" y="410"/>
                          <a:pt x="515" y="365"/>
                        </a:cubicBezTo>
                        <a:cubicBezTo>
                          <a:pt x="464" y="319"/>
                          <a:pt x="384" y="301"/>
                          <a:pt x="325" y="337"/>
                        </a:cubicBezTo>
                        <a:cubicBezTo>
                          <a:pt x="289" y="359"/>
                          <a:pt x="267" y="396"/>
                          <a:pt x="245" y="431"/>
                        </a:cubicBezTo>
                        <a:cubicBezTo>
                          <a:pt x="222" y="467"/>
                          <a:pt x="198" y="503"/>
                          <a:pt x="160" y="522"/>
                        </a:cubicBezTo>
                        <a:cubicBezTo>
                          <a:pt x="131" y="537"/>
                          <a:pt x="91" y="535"/>
                          <a:pt x="66" y="514"/>
                        </a:cubicBezTo>
                        <a:lnTo>
                          <a:pt x="88" y="138"/>
                        </a:lnTo>
                        <a:cubicBezTo>
                          <a:pt x="195" y="30"/>
                          <a:pt x="372" y="0"/>
                          <a:pt x="517" y="54"/>
                        </a:cubicBezTo>
                        <a:cubicBezTo>
                          <a:pt x="677" y="115"/>
                          <a:pt x="793" y="265"/>
                          <a:pt x="838" y="43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0" name="Google Shape;1180;p39"/>
                  <p:cNvSpPr/>
                  <p:nvPr/>
                </p:nvSpPr>
                <p:spPr>
                  <a:xfrm>
                    <a:off x="5689332" y="2711734"/>
                    <a:ext cx="1861214" cy="1847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2429" extrusionOk="0">
                        <a:moveTo>
                          <a:pt x="2430" y="295"/>
                        </a:moveTo>
                        <a:lnTo>
                          <a:pt x="2408" y="671"/>
                        </a:lnTo>
                        <a:lnTo>
                          <a:pt x="2355" y="1596"/>
                        </a:lnTo>
                        <a:lnTo>
                          <a:pt x="2342" y="1821"/>
                        </a:lnTo>
                        <a:lnTo>
                          <a:pt x="2337" y="1909"/>
                        </a:lnTo>
                        <a:cubicBezTo>
                          <a:pt x="2327" y="2083"/>
                          <a:pt x="2215" y="2238"/>
                          <a:pt x="2046" y="2307"/>
                        </a:cubicBezTo>
                        <a:cubicBezTo>
                          <a:pt x="1882" y="2373"/>
                          <a:pt x="1625" y="2428"/>
                          <a:pt x="1223" y="2428"/>
                        </a:cubicBezTo>
                        <a:cubicBezTo>
                          <a:pt x="821" y="2428"/>
                          <a:pt x="564" y="2373"/>
                          <a:pt x="401" y="2307"/>
                        </a:cubicBezTo>
                        <a:cubicBezTo>
                          <a:pt x="231" y="2238"/>
                          <a:pt x="120" y="2083"/>
                          <a:pt x="110" y="1909"/>
                        </a:cubicBezTo>
                        <a:lnTo>
                          <a:pt x="0" y="0"/>
                        </a:lnTo>
                        <a:cubicBezTo>
                          <a:pt x="0" y="117"/>
                          <a:pt x="548" y="212"/>
                          <a:pt x="1223" y="212"/>
                        </a:cubicBezTo>
                        <a:cubicBezTo>
                          <a:pt x="1899" y="212"/>
                          <a:pt x="2447" y="117"/>
                          <a:pt x="2447" y="0"/>
                        </a:cubicBezTo>
                        <a:lnTo>
                          <a:pt x="2430" y="29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1" name="Google Shape;1181;p39"/>
                  <p:cNvSpPr/>
                  <p:nvPr/>
                </p:nvSpPr>
                <p:spPr>
                  <a:xfrm>
                    <a:off x="5689332" y="2550765"/>
                    <a:ext cx="1861214" cy="325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426" extrusionOk="0">
                        <a:moveTo>
                          <a:pt x="1223" y="0"/>
                        </a:moveTo>
                        <a:cubicBezTo>
                          <a:pt x="1899" y="0"/>
                          <a:pt x="2447" y="95"/>
                          <a:pt x="2447" y="213"/>
                        </a:cubicBezTo>
                        <a:cubicBezTo>
                          <a:pt x="2447" y="330"/>
                          <a:pt x="1899" y="425"/>
                          <a:pt x="1223" y="425"/>
                        </a:cubicBezTo>
                        <a:cubicBezTo>
                          <a:pt x="548" y="425"/>
                          <a:pt x="0" y="330"/>
                          <a:pt x="0" y="213"/>
                        </a:cubicBezTo>
                        <a:cubicBezTo>
                          <a:pt x="0" y="95"/>
                          <a:pt x="548" y="0"/>
                          <a:pt x="1223" y="0"/>
                        </a:cubicBezTo>
                        <a:close/>
                        <a:moveTo>
                          <a:pt x="2334" y="203"/>
                        </a:moveTo>
                        <a:cubicBezTo>
                          <a:pt x="2334" y="127"/>
                          <a:pt x="1837" y="65"/>
                          <a:pt x="1223" y="65"/>
                        </a:cubicBezTo>
                        <a:cubicBezTo>
                          <a:pt x="610" y="65"/>
                          <a:pt x="112" y="127"/>
                          <a:pt x="112" y="203"/>
                        </a:cubicBezTo>
                        <a:cubicBezTo>
                          <a:pt x="112" y="280"/>
                          <a:pt x="610" y="342"/>
                          <a:pt x="1223" y="342"/>
                        </a:cubicBezTo>
                        <a:cubicBezTo>
                          <a:pt x="1837" y="342"/>
                          <a:pt x="2334" y="280"/>
                          <a:pt x="2334" y="203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2" name="Google Shape;1182;p39"/>
                  <p:cNvSpPr/>
                  <p:nvPr/>
                </p:nvSpPr>
                <p:spPr>
                  <a:xfrm>
                    <a:off x="5776524" y="2597714"/>
                    <a:ext cx="1690197" cy="211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3" h="278" extrusionOk="0">
                        <a:moveTo>
                          <a:pt x="1111" y="0"/>
                        </a:moveTo>
                        <a:cubicBezTo>
                          <a:pt x="1725" y="0"/>
                          <a:pt x="2222" y="62"/>
                          <a:pt x="2222" y="138"/>
                        </a:cubicBezTo>
                        <a:cubicBezTo>
                          <a:pt x="2222" y="215"/>
                          <a:pt x="1725" y="277"/>
                          <a:pt x="1111" y="277"/>
                        </a:cubicBezTo>
                        <a:cubicBezTo>
                          <a:pt x="498" y="277"/>
                          <a:pt x="0" y="215"/>
                          <a:pt x="0" y="138"/>
                        </a:cubicBezTo>
                        <a:cubicBezTo>
                          <a:pt x="0" y="62"/>
                          <a:pt x="498" y="0"/>
                          <a:pt x="1111" y="0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3" name="Google Shape;1183;p39"/>
                  <p:cNvSpPr/>
                  <p:nvPr/>
                </p:nvSpPr>
                <p:spPr>
                  <a:xfrm>
                    <a:off x="5742989" y="2758683"/>
                    <a:ext cx="1753908" cy="244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7" h="321" extrusionOk="0">
                        <a:moveTo>
                          <a:pt x="1046" y="171"/>
                        </a:moveTo>
                        <a:cubicBezTo>
                          <a:pt x="374" y="171"/>
                          <a:pt x="15" y="30"/>
                          <a:pt x="10" y="28"/>
                        </a:cubicBezTo>
                        <a:cubicBezTo>
                          <a:pt x="3" y="25"/>
                          <a:pt x="0" y="17"/>
                          <a:pt x="2" y="10"/>
                        </a:cubicBezTo>
                        <a:cubicBezTo>
                          <a:pt x="5" y="3"/>
                          <a:pt x="13" y="0"/>
                          <a:pt x="20" y="3"/>
                        </a:cubicBezTo>
                        <a:cubicBezTo>
                          <a:pt x="28" y="6"/>
                          <a:pt x="827" y="320"/>
                          <a:pt x="2289" y="2"/>
                        </a:cubicBezTo>
                        <a:cubicBezTo>
                          <a:pt x="2296" y="1"/>
                          <a:pt x="2303" y="5"/>
                          <a:pt x="2305" y="13"/>
                        </a:cubicBezTo>
                        <a:cubicBezTo>
                          <a:pt x="2306" y="20"/>
                          <a:pt x="2302" y="27"/>
                          <a:pt x="2294" y="29"/>
                        </a:cubicBezTo>
                        <a:cubicBezTo>
                          <a:pt x="1802" y="136"/>
                          <a:pt x="1385" y="171"/>
                          <a:pt x="1046" y="17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4" name="Google Shape;1184;p39"/>
                  <p:cNvSpPr/>
                  <p:nvPr/>
                </p:nvSpPr>
                <p:spPr>
                  <a:xfrm>
                    <a:off x="7429825" y="2949834"/>
                    <a:ext cx="93899" cy="231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" h="306" extrusionOk="0">
                        <a:moveTo>
                          <a:pt x="73" y="305"/>
                        </a:moveTo>
                        <a:cubicBezTo>
                          <a:pt x="68" y="305"/>
                          <a:pt x="62" y="302"/>
                          <a:pt x="61" y="296"/>
                        </a:cubicBezTo>
                        <a:cubicBezTo>
                          <a:pt x="0" y="107"/>
                          <a:pt x="94" y="9"/>
                          <a:pt x="98" y="5"/>
                        </a:cubicBezTo>
                        <a:cubicBezTo>
                          <a:pt x="104" y="0"/>
                          <a:pt x="112" y="0"/>
                          <a:pt x="118" y="5"/>
                        </a:cubicBezTo>
                        <a:cubicBezTo>
                          <a:pt x="123" y="10"/>
                          <a:pt x="123" y="19"/>
                          <a:pt x="118" y="24"/>
                        </a:cubicBezTo>
                        <a:cubicBezTo>
                          <a:pt x="114" y="28"/>
                          <a:pt x="31" y="115"/>
                          <a:pt x="86" y="288"/>
                        </a:cubicBezTo>
                        <a:cubicBezTo>
                          <a:pt x="89" y="295"/>
                          <a:pt x="85" y="302"/>
                          <a:pt x="78" y="305"/>
                        </a:cubicBezTo>
                        <a:cubicBezTo>
                          <a:pt x="76" y="305"/>
                          <a:pt x="75" y="305"/>
                          <a:pt x="73" y="3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5" name="Google Shape;1185;p39"/>
                  <p:cNvSpPr/>
                  <p:nvPr/>
                </p:nvSpPr>
                <p:spPr>
                  <a:xfrm>
                    <a:off x="7382875" y="3908940"/>
                    <a:ext cx="73778" cy="197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" h="259" extrusionOk="0">
                        <a:moveTo>
                          <a:pt x="83" y="258"/>
                        </a:moveTo>
                        <a:cubicBezTo>
                          <a:pt x="78" y="258"/>
                          <a:pt x="73" y="256"/>
                          <a:pt x="71" y="251"/>
                        </a:cubicBezTo>
                        <a:cubicBezTo>
                          <a:pt x="0" y="107"/>
                          <a:pt x="69" y="11"/>
                          <a:pt x="72" y="7"/>
                        </a:cubicBezTo>
                        <a:cubicBezTo>
                          <a:pt x="77" y="2"/>
                          <a:pt x="85" y="0"/>
                          <a:pt x="91" y="5"/>
                        </a:cubicBezTo>
                        <a:cubicBezTo>
                          <a:pt x="97" y="9"/>
                          <a:pt x="98" y="18"/>
                          <a:pt x="94" y="24"/>
                        </a:cubicBezTo>
                        <a:cubicBezTo>
                          <a:pt x="91" y="27"/>
                          <a:pt x="32" y="110"/>
                          <a:pt x="95" y="239"/>
                        </a:cubicBezTo>
                        <a:cubicBezTo>
                          <a:pt x="98" y="246"/>
                          <a:pt x="96" y="254"/>
                          <a:pt x="89" y="257"/>
                        </a:cubicBezTo>
                        <a:cubicBezTo>
                          <a:pt x="87" y="258"/>
                          <a:pt x="85" y="258"/>
                          <a:pt x="83" y="25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6" name="Google Shape;1186;p39"/>
                  <p:cNvSpPr/>
                  <p:nvPr/>
                </p:nvSpPr>
                <p:spPr>
                  <a:xfrm>
                    <a:off x="7768535" y="2919652"/>
                    <a:ext cx="325293" cy="419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" h="551" extrusionOk="0">
                        <a:moveTo>
                          <a:pt x="384" y="550"/>
                        </a:moveTo>
                        <a:cubicBezTo>
                          <a:pt x="384" y="550"/>
                          <a:pt x="383" y="550"/>
                          <a:pt x="383" y="549"/>
                        </a:cubicBezTo>
                        <a:cubicBezTo>
                          <a:pt x="376" y="549"/>
                          <a:pt x="370" y="543"/>
                          <a:pt x="370" y="535"/>
                        </a:cubicBezTo>
                        <a:cubicBezTo>
                          <a:pt x="398" y="100"/>
                          <a:pt x="28" y="31"/>
                          <a:pt x="12" y="28"/>
                        </a:cubicBezTo>
                        <a:cubicBezTo>
                          <a:pt x="5" y="27"/>
                          <a:pt x="0" y="20"/>
                          <a:pt x="1" y="13"/>
                        </a:cubicBezTo>
                        <a:cubicBezTo>
                          <a:pt x="2" y="5"/>
                          <a:pt x="9" y="0"/>
                          <a:pt x="16" y="1"/>
                        </a:cubicBezTo>
                        <a:cubicBezTo>
                          <a:pt x="21" y="2"/>
                          <a:pt x="427" y="77"/>
                          <a:pt x="397" y="537"/>
                        </a:cubicBezTo>
                        <a:cubicBezTo>
                          <a:pt x="397" y="544"/>
                          <a:pt x="391" y="550"/>
                          <a:pt x="384" y="55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7" name="Google Shape;1187;p39"/>
                  <p:cNvSpPr/>
                  <p:nvPr/>
                </p:nvSpPr>
                <p:spPr>
                  <a:xfrm>
                    <a:off x="5766462" y="3348902"/>
                    <a:ext cx="73778" cy="868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1142" extrusionOk="0">
                        <a:moveTo>
                          <a:pt x="82" y="1141"/>
                        </a:moveTo>
                        <a:cubicBezTo>
                          <a:pt x="75" y="1141"/>
                          <a:pt x="69" y="1136"/>
                          <a:pt x="68" y="1129"/>
                        </a:cubicBezTo>
                        <a:lnTo>
                          <a:pt x="0" y="15"/>
                        </a:lnTo>
                        <a:cubicBezTo>
                          <a:pt x="0" y="7"/>
                          <a:pt x="5" y="1"/>
                          <a:pt x="13" y="1"/>
                        </a:cubicBezTo>
                        <a:cubicBezTo>
                          <a:pt x="20" y="0"/>
                          <a:pt x="26" y="6"/>
                          <a:pt x="27" y="13"/>
                        </a:cubicBezTo>
                        <a:lnTo>
                          <a:pt x="95" y="1127"/>
                        </a:lnTo>
                        <a:cubicBezTo>
                          <a:pt x="96" y="1135"/>
                          <a:pt x="90" y="1141"/>
                          <a:pt x="82" y="11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8" name="Google Shape;1188;p39"/>
                  <p:cNvSpPr/>
                  <p:nvPr/>
                </p:nvSpPr>
                <p:spPr>
                  <a:xfrm>
                    <a:off x="7208490" y="1846526"/>
                    <a:ext cx="321939" cy="14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" h="188" extrusionOk="0">
                        <a:moveTo>
                          <a:pt x="412" y="157"/>
                        </a:moveTo>
                        <a:lnTo>
                          <a:pt x="403" y="187"/>
                        </a:lnTo>
                        <a:lnTo>
                          <a:pt x="0" y="60"/>
                        </a:lnTo>
                        <a:lnTo>
                          <a:pt x="19" y="0"/>
                        </a:lnTo>
                        <a:lnTo>
                          <a:pt x="422" y="126"/>
                        </a:lnTo>
                        <a:lnTo>
                          <a:pt x="412" y="15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9" name="Google Shape;1189;p39"/>
                  <p:cNvSpPr/>
                  <p:nvPr/>
                </p:nvSpPr>
                <p:spPr>
                  <a:xfrm>
                    <a:off x="7248733" y="1665436"/>
                    <a:ext cx="258223" cy="271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" h="355" extrusionOk="0">
                        <a:moveTo>
                          <a:pt x="337" y="354"/>
                        </a:moveTo>
                        <a:lnTo>
                          <a:pt x="0" y="248"/>
                        </a:lnTo>
                        <a:lnTo>
                          <a:pt x="211" y="25"/>
                        </a:lnTo>
                        <a:cubicBezTo>
                          <a:pt x="235" y="0"/>
                          <a:pt x="291" y="16"/>
                          <a:pt x="300" y="50"/>
                        </a:cubicBezTo>
                        <a:lnTo>
                          <a:pt x="337" y="354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0" name="Google Shape;1190;p39"/>
                  <p:cNvSpPr/>
                  <p:nvPr/>
                </p:nvSpPr>
                <p:spPr>
                  <a:xfrm>
                    <a:off x="6896611" y="1947132"/>
                    <a:ext cx="623760" cy="858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" h="1129" extrusionOk="0">
                        <a:moveTo>
                          <a:pt x="0" y="1128"/>
                        </a:moveTo>
                        <a:lnTo>
                          <a:pt x="353" y="0"/>
                        </a:lnTo>
                        <a:cubicBezTo>
                          <a:pt x="366" y="8"/>
                          <a:pt x="424" y="38"/>
                          <a:pt x="574" y="86"/>
                        </a:cubicBezTo>
                        <a:lnTo>
                          <a:pt x="582" y="88"/>
                        </a:lnTo>
                        <a:cubicBezTo>
                          <a:pt x="759" y="143"/>
                          <a:pt x="817" y="145"/>
                          <a:pt x="817" y="145"/>
                        </a:cubicBezTo>
                        <a:lnTo>
                          <a:pt x="821" y="146"/>
                        </a:lnTo>
                        <a:lnTo>
                          <a:pt x="528" y="1080"/>
                        </a:lnTo>
                        <a:cubicBezTo>
                          <a:pt x="396" y="1102"/>
                          <a:pt x="212" y="1119"/>
                          <a:pt x="0" y="112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1" name="Google Shape;1191;p39"/>
                  <p:cNvSpPr/>
                  <p:nvPr/>
                </p:nvSpPr>
                <p:spPr>
                  <a:xfrm>
                    <a:off x="7164895" y="1883416"/>
                    <a:ext cx="375599" cy="17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229" extrusionOk="0">
                        <a:moveTo>
                          <a:pt x="493" y="147"/>
                        </a:moveTo>
                        <a:lnTo>
                          <a:pt x="468" y="228"/>
                        </a:lnTo>
                        <a:lnTo>
                          <a:pt x="464" y="227"/>
                        </a:lnTo>
                        <a:cubicBezTo>
                          <a:pt x="464" y="227"/>
                          <a:pt x="406" y="225"/>
                          <a:pt x="229" y="170"/>
                        </a:cubicBezTo>
                        <a:lnTo>
                          <a:pt x="221" y="168"/>
                        </a:lnTo>
                        <a:cubicBezTo>
                          <a:pt x="71" y="120"/>
                          <a:pt x="13" y="90"/>
                          <a:pt x="0" y="82"/>
                        </a:cubicBezTo>
                        <a:lnTo>
                          <a:pt x="26" y="0"/>
                        </a:lnTo>
                        <a:lnTo>
                          <a:pt x="493" y="14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2" name="Google Shape;1192;p39"/>
                  <p:cNvSpPr/>
                  <p:nvPr/>
                </p:nvSpPr>
                <p:spPr>
                  <a:xfrm>
                    <a:off x="7195076" y="1880062"/>
                    <a:ext cx="328648" cy="117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" h="156" extrusionOk="0">
                        <a:moveTo>
                          <a:pt x="418" y="155"/>
                        </a:moveTo>
                        <a:cubicBezTo>
                          <a:pt x="416" y="155"/>
                          <a:pt x="415" y="155"/>
                          <a:pt x="414" y="155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422" y="129"/>
                        </a:lnTo>
                        <a:cubicBezTo>
                          <a:pt x="429" y="131"/>
                          <a:pt x="433" y="139"/>
                          <a:pt x="431" y="146"/>
                        </a:cubicBezTo>
                        <a:cubicBezTo>
                          <a:pt x="429" y="152"/>
                          <a:pt x="423" y="155"/>
                          <a:pt x="418" y="15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3" name="Google Shape;1193;p39"/>
                  <p:cNvSpPr/>
                  <p:nvPr/>
                </p:nvSpPr>
                <p:spPr>
                  <a:xfrm>
                    <a:off x="7235319" y="1843174"/>
                    <a:ext cx="278345" cy="103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" h="136" extrusionOk="0">
                        <a:moveTo>
                          <a:pt x="352" y="135"/>
                        </a:moveTo>
                        <a:cubicBezTo>
                          <a:pt x="351" y="135"/>
                          <a:pt x="349" y="134"/>
                          <a:pt x="348" y="134"/>
                        </a:cubicBezTo>
                        <a:lnTo>
                          <a:pt x="11" y="28"/>
                        </a:lnTo>
                        <a:cubicBezTo>
                          <a:pt x="4" y="26"/>
                          <a:pt x="0" y="18"/>
                          <a:pt x="2" y="11"/>
                        </a:cubicBezTo>
                        <a:cubicBezTo>
                          <a:pt x="4" y="4"/>
                          <a:pt x="12" y="0"/>
                          <a:pt x="19" y="2"/>
                        </a:cubicBezTo>
                        <a:lnTo>
                          <a:pt x="356" y="108"/>
                        </a:lnTo>
                        <a:cubicBezTo>
                          <a:pt x="363" y="110"/>
                          <a:pt x="367" y="118"/>
                          <a:pt x="365" y="125"/>
                        </a:cubicBezTo>
                        <a:cubicBezTo>
                          <a:pt x="363" y="131"/>
                          <a:pt x="358" y="135"/>
                          <a:pt x="352" y="13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4" name="Google Shape;1194;p39"/>
                  <p:cNvSpPr/>
                  <p:nvPr/>
                </p:nvSpPr>
                <p:spPr>
                  <a:xfrm>
                    <a:off x="7389582" y="1688912"/>
                    <a:ext cx="90545" cy="36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49" extrusionOk="0">
                        <a:moveTo>
                          <a:pt x="31" y="48"/>
                        </a:moveTo>
                        <a:cubicBezTo>
                          <a:pt x="25" y="48"/>
                          <a:pt x="19" y="47"/>
                          <a:pt x="12" y="47"/>
                        </a:cubicBezTo>
                        <a:cubicBezTo>
                          <a:pt x="5" y="46"/>
                          <a:pt x="0" y="39"/>
                          <a:pt x="0" y="32"/>
                        </a:cubicBezTo>
                        <a:cubicBezTo>
                          <a:pt x="1" y="24"/>
                          <a:pt x="8" y="19"/>
                          <a:pt x="15" y="20"/>
                        </a:cubicBezTo>
                        <a:cubicBezTo>
                          <a:pt x="46" y="23"/>
                          <a:pt x="75" y="17"/>
                          <a:pt x="96" y="4"/>
                        </a:cubicBezTo>
                        <a:cubicBezTo>
                          <a:pt x="102" y="0"/>
                          <a:pt x="111" y="2"/>
                          <a:pt x="115" y="8"/>
                        </a:cubicBezTo>
                        <a:cubicBezTo>
                          <a:pt x="119" y="14"/>
                          <a:pt x="117" y="23"/>
                          <a:pt x="110" y="27"/>
                        </a:cubicBezTo>
                        <a:cubicBezTo>
                          <a:pt x="89" y="40"/>
                          <a:pt x="61" y="48"/>
                          <a:pt x="31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5" name="Google Shape;1195;p39"/>
                  <p:cNvSpPr/>
                  <p:nvPr/>
                </p:nvSpPr>
                <p:spPr>
                  <a:xfrm>
                    <a:off x="7104531" y="2084627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177" extrusionOk="0">
                        <a:moveTo>
                          <a:pt x="482" y="176"/>
                        </a:moveTo>
                        <a:lnTo>
                          <a:pt x="482" y="176"/>
                        </a:lnTo>
                        <a:cubicBezTo>
                          <a:pt x="480" y="176"/>
                          <a:pt x="421" y="174"/>
                          <a:pt x="244" y="119"/>
                        </a:cubicBezTo>
                        <a:lnTo>
                          <a:pt x="236" y="116"/>
                        </a:lnTo>
                        <a:cubicBezTo>
                          <a:pt x="59" y="60"/>
                          <a:pt x="10" y="28"/>
                          <a:pt x="8" y="27"/>
                        </a:cubicBezTo>
                        <a:cubicBezTo>
                          <a:pt x="1" y="23"/>
                          <a:pt x="0" y="15"/>
                          <a:pt x="4" y="8"/>
                        </a:cubicBezTo>
                        <a:cubicBezTo>
                          <a:pt x="8" y="2"/>
                          <a:pt x="16" y="0"/>
                          <a:pt x="22" y="4"/>
                        </a:cubicBezTo>
                        <a:cubicBezTo>
                          <a:pt x="23" y="5"/>
                          <a:pt x="72" y="36"/>
                          <a:pt x="244" y="91"/>
                        </a:cubicBezTo>
                        <a:lnTo>
                          <a:pt x="252" y="93"/>
                        </a:lnTo>
                        <a:cubicBezTo>
                          <a:pt x="424" y="147"/>
                          <a:pt x="482" y="149"/>
                          <a:pt x="483" y="149"/>
                        </a:cubicBezTo>
                        <a:cubicBezTo>
                          <a:pt x="490" y="150"/>
                          <a:pt x="496" y="156"/>
                          <a:pt x="496" y="163"/>
                        </a:cubicBezTo>
                        <a:cubicBezTo>
                          <a:pt x="496" y="171"/>
                          <a:pt x="490" y="176"/>
                          <a:pt x="482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6" name="Google Shape;1196;p39"/>
                  <p:cNvSpPr/>
                  <p:nvPr/>
                </p:nvSpPr>
                <p:spPr>
                  <a:xfrm>
                    <a:off x="7124652" y="2020909"/>
                    <a:ext cx="378951" cy="13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" h="177" extrusionOk="0">
                        <a:moveTo>
                          <a:pt x="483" y="176"/>
                        </a:moveTo>
                        <a:lnTo>
                          <a:pt x="483" y="176"/>
                        </a:lnTo>
                        <a:cubicBezTo>
                          <a:pt x="480" y="176"/>
                          <a:pt x="422" y="174"/>
                          <a:pt x="244" y="118"/>
                        </a:cubicBezTo>
                        <a:lnTo>
                          <a:pt x="237" y="116"/>
                        </a:lnTo>
                        <a:cubicBezTo>
                          <a:pt x="60" y="60"/>
                          <a:pt x="10" y="28"/>
                          <a:pt x="8" y="27"/>
                        </a:cubicBezTo>
                        <a:cubicBezTo>
                          <a:pt x="2" y="23"/>
                          <a:pt x="0" y="14"/>
                          <a:pt x="5" y="8"/>
                        </a:cubicBezTo>
                        <a:cubicBezTo>
                          <a:pt x="9" y="2"/>
                          <a:pt x="17" y="0"/>
                          <a:pt x="23" y="4"/>
                        </a:cubicBezTo>
                        <a:cubicBezTo>
                          <a:pt x="24" y="4"/>
                          <a:pt x="73" y="36"/>
                          <a:pt x="245" y="90"/>
                        </a:cubicBezTo>
                        <a:lnTo>
                          <a:pt x="253" y="93"/>
                        </a:lnTo>
                        <a:cubicBezTo>
                          <a:pt x="425" y="146"/>
                          <a:pt x="483" y="149"/>
                          <a:pt x="484" y="149"/>
                        </a:cubicBezTo>
                        <a:cubicBezTo>
                          <a:pt x="491" y="149"/>
                          <a:pt x="497" y="155"/>
                          <a:pt x="497" y="163"/>
                        </a:cubicBezTo>
                        <a:cubicBezTo>
                          <a:pt x="497" y="170"/>
                          <a:pt x="491" y="176"/>
                          <a:pt x="483" y="17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7" name="Google Shape;1197;p39"/>
                  <p:cNvSpPr/>
                  <p:nvPr/>
                </p:nvSpPr>
                <p:spPr>
                  <a:xfrm>
                    <a:off x="7003924" y="2195292"/>
                    <a:ext cx="345415" cy="603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" h="794" extrusionOk="0">
                        <a:moveTo>
                          <a:pt x="0" y="793"/>
                        </a:moveTo>
                        <a:lnTo>
                          <a:pt x="228" y="63"/>
                        </a:lnTo>
                        <a:cubicBezTo>
                          <a:pt x="242" y="20"/>
                          <a:pt x="301" y="0"/>
                          <a:pt x="361" y="19"/>
                        </a:cubicBezTo>
                        <a:cubicBezTo>
                          <a:pt x="390" y="28"/>
                          <a:pt x="414" y="45"/>
                          <a:pt x="429" y="65"/>
                        </a:cubicBezTo>
                        <a:cubicBezTo>
                          <a:pt x="445" y="86"/>
                          <a:pt x="451" y="109"/>
                          <a:pt x="444" y="130"/>
                        </a:cubicBezTo>
                        <a:lnTo>
                          <a:pt x="244" y="772"/>
                        </a:lnTo>
                        <a:cubicBezTo>
                          <a:pt x="171" y="780"/>
                          <a:pt x="89" y="787"/>
                          <a:pt x="0" y="79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39"/>
                  <p:cNvSpPr/>
                  <p:nvPr/>
                </p:nvSpPr>
                <p:spPr>
                  <a:xfrm>
                    <a:off x="6571315" y="2034323"/>
                    <a:ext cx="368892" cy="774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" h="1019" extrusionOk="0">
                        <a:moveTo>
                          <a:pt x="64" y="1018"/>
                        </a:moveTo>
                        <a:cubicBezTo>
                          <a:pt x="43" y="1018"/>
                          <a:pt x="21" y="1018"/>
                          <a:pt x="0" y="1018"/>
                        </a:cubicBezTo>
                        <a:lnTo>
                          <a:pt x="7" y="16"/>
                        </a:lnTo>
                        <a:cubicBezTo>
                          <a:pt x="7" y="16"/>
                          <a:pt x="32" y="135"/>
                          <a:pt x="77" y="135"/>
                        </a:cubicBezTo>
                        <a:cubicBezTo>
                          <a:pt x="122" y="135"/>
                          <a:pt x="123" y="39"/>
                          <a:pt x="123" y="39"/>
                        </a:cubicBezTo>
                        <a:cubicBezTo>
                          <a:pt x="123" y="39"/>
                          <a:pt x="149" y="134"/>
                          <a:pt x="190" y="135"/>
                        </a:cubicBezTo>
                        <a:cubicBezTo>
                          <a:pt x="231" y="138"/>
                          <a:pt x="265" y="24"/>
                          <a:pt x="265" y="24"/>
                        </a:cubicBezTo>
                        <a:cubicBezTo>
                          <a:pt x="265" y="24"/>
                          <a:pt x="274" y="127"/>
                          <a:pt x="316" y="132"/>
                        </a:cubicBezTo>
                        <a:cubicBezTo>
                          <a:pt x="359" y="136"/>
                          <a:pt x="383" y="16"/>
                          <a:pt x="383" y="16"/>
                        </a:cubicBezTo>
                        <a:cubicBezTo>
                          <a:pt x="383" y="16"/>
                          <a:pt x="375" y="113"/>
                          <a:pt x="413" y="121"/>
                        </a:cubicBezTo>
                        <a:cubicBezTo>
                          <a:pt x="452" y="128"/>
                          <a:pt x="484" y="0"/>
                          <a:pt x="484" y="0"/>
                        </a:cubicBezTo>
                        <a:lnTo>
                          <a:pt x="484" y="1008"/>
                        </a:lnTo>
                        <a:cubicBezTo>
                          <a:pt x="354" y="1014"/>
                          <a:pt x="212" y="1018"/>
                          <a:pt x="64" y="1018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9" name="Google Shape;1199;p39"/>
                  <p:cNvSpPr/>
                  <p:nvPr/>
                </p:nvSpPr>
                <p:spPr>
                  <a:xfrm>
                    <a:off x="6692043" y="1665437"/>
                    <a:ext cx="160971" cy="160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" h="211" extrusionOk="0">
                        <a:moveTo>
                          <a:pt x="124" y="0"/>
                        </a:moveTo>
                        <a:lnTo>
                          <a:pt x="210" y="210"/>
                        </a:lnTo>
                        <a:lnTo>
                          <a:pt x="0" y="150"/>
                        </a:lnTo>
                        <a:lnTo>
                          <a:pt x="49" y="39"/>
                        </a:lnTo>
                        <a:lnTo>
                          <a:pt x="124" y="0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0" name="Google Shape;1200;p39"/>
                  <p:cNvSpPr/>
                  <p:nvPr/>
                </p:nvSpPr>
                <p:spPr>
                  <a:xfrm>
                    <a:off x="6578022" y="1779456"/>
                    <a:ext cx="362184" cy="358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474" extrusionOk="0">
                        <a:moveTo>
                          <a:pt x="363" y="60"/>
                        </a:moveTo>
                        <a:lnTo>
                          <a:pt x="477" y="335"/>
                        </a:lnTo>
                        <a:cubicBezTo>
                          <a:pt x="477" y="335"/>
                          <a:pt x="445" y="463"/>
                          <a:pt x="406" y="456"/>
                        </a:cubicBezTo>
                        <a:cubicBezTo>
                          <a:pt x="368" y="448"/>
                          <a:pt x="376" y="351"/>
                          <a:pt x="376" y="351"/>
                        </a:cubicBezTo>
                        <a:cubicBezTo>
                          <a:pt x="376" y="351"/>
                          <a:pt x="352" y="471"/>
                          <a:pt x="309" y="467"/>
                        </a:cubicBezTo>
                        <a:cubicBezTo>
                          <a:pt x="267" y="462"/>
                          <a:pt x="258" y="359"/>
                          <a:pt x="258" y="359"/>
                        </a:cubicBezTo>
                        <a:cubicBezTo>
                          <a:pt x="258" y="359"/>
                          <a:pt x="224" y="473"/>
                          <a:pt x="183" y="470"/>
                        </a:cubicBezTo>
                        <a:cubicBezTo>
                          <a:pt x="142" y="469"/>
                          <a:pt x="116" y="374"/>
                          <a:pt x="116" y="374"/>
                        </a:cubicBezTo>
                        <a:cubicBezTo>
                          <a:pt x="116" y="374"/>
                          <a:pt x="115" y="470"/>
                          <a:pt x="70" y="470"/>
                        </a:cubicBezTo>
                        <a:cubicBezTo>
                          <a:pt x="25" y="470"/>
                          <a:pt x="0" y="351"/>
                          <a:pt x="0" y="351"/>
                        </a:cubicBezTo>
                        <a:lnTo>
                          <a:pt x="153" y="0"/>
                        </a:lnTo>
                        <a:lnTo>
                          <a:pt x="363" y="60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39"/>
                  <p:cNvSpPr/>
                  <p:nvPr/>
                </p:nvSpPr>
                <p:spPr>
                  <a:xfrm>
                    <a:off x="6638386" y="2054444"/>
                    <a:ext cx="36888" cy="75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994" extrusionOk="0">
                        <a:moveTo>
                          <a:pt x="0" y="993"/>
                        </a:moveTo>
                        <a:lnTo>
                          <a:pt x="22" y="13"/>
                        </a:lnTo>
                        <a:cubicBezTo>
                          <a:pt x="22" y="6"/>
                          <a:pt x="30" y="1"/>
                          <a:pt x="36" y="0"/>
                        </a:cubicBezTo>
                        <a:cubicBezTo>
                          <a:pt x="43" y="0"/>
                          <a:pt x="49" y="6"/>
                          <a:pt x="49" y="14"/>
                        </a:cubicBezTo>
                        <a:lnTo>
                          <a:pt x="27" y="993"/>
                        </a:lnTo>
                        <a:cubicBezTo>
                          <a:pt x="18" y="993"/>
                          <a:pt x="9" y="993"/>
                          <a:pt x="0" y="99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2" name="Google Shape;1202;p39"/>
                  <p:cNvSpPr/>
                  <p:nvPr/>
                </p:nvSpPr>
                <p:spPr>
                  <a:xfrm>
                    <a:off x="6853014" y="2037678"/>
                    <a:ext cx="30181" cy="767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1010" extrusionOk="0">
                        <a:moveTo>
                          <a:pt x="11" y="1009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lnTo>
                          <a:pt x="14" y="0"/>
                        </a:ln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38" y="1008"/>
                        </a:lnTo>
                        <a:cubicBezTo>
                          <a:pt x="29" y="1008"/>
                          <a:pt x="20" y="1009"/>
                          <a:pt x="11" y="100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9"/>
                  <p:cNvSpPr/>
                  <p:nvPr/>
                </p:nvSpPr>
                <p:spPr>
                  <a:xfrm>
                    <a:off x="6762469" y="2044385"/>
                    <a:ext cx="20121" cy="764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" h="1006" extrusionOk="0">
                        <a:moveTo>
                          <a:pt x="0" y="1005"/>
                        </a:moveTo>
                        <a:lnTo>
                          <a:pt x="0" y="13"/>
                        </a:lnTo>
                        <a:cubicBezTo>
                          <a:pt x="0" y="6"/>
                          <a:pt x="6" y="0"/>
                          <a:pt x="13" y="0"/>
                        </a:cubicBezTo>
                        <a:cubicBezTo>
                          <a:pt x="21" y="0"/>
                          <a:pt x="27" y="6"/>
                          <a:pt x="27" y="13"/>
                        </a:cubicBezTo>
                        <a:lnTo>
                          <a:pt x="27" y="1004"/>
                        </a:lnTo>
                        <a:cubicBezTo>
                          <a:pt x="18" y="1004"/>
                          <a:pt x="9" y="1005"/>
                          <a:pt x="0" y="1005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4" name="Google Shape;1204;p39"/>
                  <p:cNvSpPr/>
                  <p:nvPr/>
                </p:nvSpPr>
                <p:spPr>
                  <a:xfrm>
                    <a:off x="6722226" y="1682205"/>
                    <a:ext cx="93899" cy="43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" h="57" extrusionOk="0">
                        <a:moveTo>
                          <a:pt x="51" y="56"/>
                        </a:moveTo>
                        <a:cubicBezTo>
                          <a:pt x="36" y="56"/>
                          <a:pt x="22" y="53"/>
                          <a:pt x="9" y="46"/>
                        </a:cubicBezTo>
                        <a:cubicBezTo>
                          <a:pt x="3" y="42"/>
                          <a:pt x="0" y="34"/>
                          <a:pt x="4" y="27"/>
                        </a:cubicBezTo>
                        <a:cubicBezTo>
                          <a:pt x="8" y="21"/>
                          <a:pt x="16" y="19"/>
                          <a:pt x="23" y="22"/>
                        </a:cubicBezTo>
                        <a:cubicBezTo>
                          <a:pt x="47" y="36"/>
                          <a:pt x="81" y="29"/>
                          <a:pt x="98" y="7"/>
                        </a:cubicBezTo>
                        <a:cubicBezTo>
                          <a:pt x="103" y="1"/>
                          <a:pt x="112" y="0"/>
                          <a:pt x="117" y="5"/>
                        </a:cubicBezTo>
                        <a:cubicBezTo>
                          <a:pt x="123" y="10"/>
                          <a:pt x="124" y="18"/>
                          <a:pt x="120" y="24"/>
                        </a:cubicBezTo>
                        <a:cubicBezTo>
                          <a:pt x="103" y="45"/>
                          <a:pt x="77" y="56"/>
                          <a:pt x="51" y="56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5" name="Google Shape;1205;p39"/>
                  <p:cNvSpPr/>
                  <p:nvPr/>
                </p:nvSpPr>
                <p:spPr>
                  <a:xfrm>
                    <a:off x="5716160" y="1823053"/>
                    <a:ext cx="419193" cy="389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" h="511" extrusionOk="0">
                        <a:moveTo>
                          <a:pt x="511" y="43"/>
                        </a:moveTo>
                        <a:cubicBezTo>
                          <a:pt x="542" y="108"/>
                          <a:pt x="552" y="183"/>
                          <a:pt x="539" y="254"/>
                        </a:cubicBezTo>
                        <a:cubicBezTo>
                          <a:pt x="527" y="324"/>
                          <a:pt x="493" y="390"/>
                          <a:pt x="443" y="441"/>
                        </a:cubicBezTo>
                        <a:lnTo>
                          <a:pt x="253" y="510"/>
                        </a:lnTo>
                        <a:lnTo>
                          <a:pt x="253" y="510"/>
                        </a:lnTo>
                        <a:cubicBezTo>
                          <a:pt x="206" y="481"/>
                          <a:pt x="159" y="453"/>
                          <a:pt x="118" y="418"/>
                        </a:cubicBezTo>
                        <a:cubicBezTo>
                          <a:pt x="76" y="382"/>
                          <a:pt x="40" y="339"/>
                          <a:pt x="21" y="288"/>
                        </a:cubicBezTo>
                        <a:cubicBezTo>
                          <a:pt x="4" y="245"/>
                          <a:pt x="0" y="200"/>
                          <a:pt x="2" y="155"/>
                        </a:cubicBezTo>
                        <a:cubicBezTo>
                          <a:pt x="11" y="160"/>
                          <a:pt x="21" y="162"/>
                          <a:pt x="31" y="162"/>
                        </a:cubicBezTo>
                        <a:cubicBezTo>
                          <a:pt x="53" y="160"/>
                          <a:pt x="71" y="144"/>
                          <a:pt x="85" y="127"/>
                        </a:cubicBezTo>
                        <a:cubicBezTo>
                          <a:pt x="99" y="111"/>
                          <a:pt x="111" y="91"/>
                          <a:pt x="128" y="78"/>
                        </a:cubicBezTo>
                        <a:cubicBezTo>
                          <a:pt x="145" y="64"/>
                          <a:pt x="170" y="57"/>
                          <a:pt x="189" y="68"/>
                        </a:cubicBezTo>
                        <a:cubicBezTo>
                          <a:pt x="207" y="79"/>
                          <a:pt x="213" y="103"/>
                          <a:pt x="218" y="124"/>
                        </a:cubicBezTo>
                        <a:cubicBezTo>
                          <a:pt x="225" y="159"/>
                          <a:pt x="232" y="194"/>
                          <a:pt x="239" y="229"/>
                        </a:cubicBezTo>
                        <a:cubicBezTo>
                          <a:pt x="244" y="252"/>
                          <a:pt x="249" y="277"/>
                          <a:pt x="263" y="297"/>
                        </a:cubicBezTo>
                        <a:cubicBezTo>
                          <a:pt x="277" y="317"/>
                          <a:pt x="302" y="331"/>
                          <a:pt x="326" y="324"/>
                        </a:cubicBezTo>
                        <a:cubicBezTo>
                          <a:pt x="343" y="318"/>
                          <a:pt x="356" y="302"/>
                          <a:pt x="361" y="285"/>
                        </a:cubicBezTo>
                        <a:cubicBezTo>
                          <a:pt x="367" y="268"/>
                          <a:pt x="367" y="249"/>
                          <a:pt x="366" y="231"/>
                        </a:cubicBezTo>
                        <a:cubicBezTo>
                          <a:pt x="365" y="189"/>
                          <a:pt x="360" y="148"/>
                          <a:pt x="353" y="107"/>
                        </a:cubicBezTo>
                        <a:cubicBezTo>
                          <a:pt x="350" y="94"/>
                          <a:pt x="348" y="81"/>
                          <a:pt x="350" y="69"/>
                        </a:cubicBezTo>
                        <a:cubicBezTo>
                          <a:pt x="352" y="57"/>
                          <a:pt x="360" y="44"/>
                          <a:pt x="372" y="40"/>
                        </a:cubicBezTo>
                        <a:cubicBezTo>
                          <a:pt x="386" y="36"/>
                          <a:pt x="401" y="45"/>
                          <a:pt x="416" y="48"/>
                        </a:cubicBezTo>
                        <a:cubicBezTo>
                          <a:pt x="444" y="53"/>
                          <a:pt x="473" y="34"/>
                          <a:pt x="485" y="7"/>
                        </a:cubicBezTo>
                        <a:cubicBezTo>
                          <a:pt x="486" y="5"/>
                          <a:pt x="487" y="2"/>
                          <a:pt x="487" y="0"/>
                        </a:cubicBezTo>
                        <a:cubicBezTo>
                          <a:pt x="496" y="13"/>
                          <a:pt x="504" y="28"/>
                          <a:pt x="511" y="43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6" name="Google Shape;1206;p39"/>
                  <p:cNvSpPr/>
                  <p:nvPr/>
                </p:nvSpPr>
                <p:spPr>
                  <a:xfrm>
                    <a:off x="5685977" y="1581600"/>
                    <a:ext cx="409133" cy="4929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" h="647" extrusionOk="0">
                        <a:moveTo>
                          <a:pt x="522" y="238"/>
                        </a:moveTo>
                        <a:cubicBezTo>
                          <a:pt x="534" y="262"/>
                          <a:pt x="538" y="290"/>
                          <a:pt x="530" y="315"/>
                        </a:cubicBezTo>
                        <a:cubicBezTo>
                          <a:pt x="530" y="317"/>
                          <a:pt x="529" y="320"/>
                          <a:pt x="528" y="322"/>
                        </a:cubicBezTo>
                        <a:cubicBezTo>
                          <a:pt x="516" y="349"/>
                          <a:pt x="487" y="368"/>
                          <a:pt x="459" y="363"/>
                        </a:cubicBezTo>
                        <a:cubicBezTo>
                          <a:pt x="444" y="360"/>
                          <a:pt x="429" y="351"/>
                          <a:pt x="415" y="355"/>
                        </a:cubicBezTo>
                        <a:cubicBezTo>
                          <a:pt x="403" y="359"/>
                          <a:pt x="395" y="372"/>
                          <a:pt x="393" y="384"/>
                        </a:cubicBezTo>
                        <a:cubicBezTo>
                          <a:pt x="391" y="396"/>
                          <a:pt x="393" y="409"/>
                          <a:pt x="396" y="422"/>
                        </a:cubicBezTo>
                        <a:cubicBezTo>
                          <a:pt x="403" y="463"/>
                          <a:pt x="408" y="504"/>
                          <a:pt x="409" y="546"/>
                        </a:cubicBezTo>
                        <a:cubicBezTo>
                          <a:pt x="410" y="564"/>
                          <a:pt x="410" y="583"/>
                          <a:pt x="404" y="600"/>
                        </a:cubicBezTo>
                        <a:cubicBezTo>
                          <a:pt x="399" y="617"/>
                          <a:pt x="386" y="633"/>
                          <a:pt x="369" y="639"/>
                        </a:cubicBezTo>
                        <a:cubicBezTo>
                          <a:pt x="345" y="646"/>
                          <a:pt x="320" y="632"/>
                          <a:pt x="306" y="612"/>
                        </a:cubicBezTo>
                        <a:cubicBezTo>
                          <a:pt x="292" y="592"/>
                          <a:pt x="287" y="567"/>
                          <a:pt x="282" y="544"/>
                        </a:cubicBezTo>
                        <a:cubicBezTo>
                          <a:pt x="275" y="509"/>
                          <a:pt x="268" y="474"/>
                          <a:pt x="261" y="439"/>
                        </a:cubicBezTo>
                        <a:cubicBezTo>
                          <a:pt x="256" y="418"/>
                          <a:pt x="250" y="394"/>
                          <a:pt x="232" y="383"/>
                        </a:cubicBezTo>
                        <a:cubicBezTo>
                          <a:pt x="213" y="372"/>
                          <a:pt x="188" y="379"/>
                          <a:pt x="171" y="393"/>
                        </a:cubicBezTo>
                        <a:cubicBezTo>
                          <a:pt x="154" y="406"/>
                          <a:pt x="142" y="426"/>
                          <a:pt x="128" y="442"/>
                        </a:cubicBezTo>
                        <a:cubicBezTo>
                          <a:pt x="114" y="459"/>
                          <a:pt x="96" y="475"/>
                          <a:pt x="74" y="477"/>
                        </a:cubicBezTo>
                        <a:cubicBezTo>
                          <a:pt x="64" y="477"/>
                          <a:pt x="54" y="475"/>
                          <a:pt x="45" y="470"/>
                        </a:cubicBezTo>
                        <a:cubicBezTo>
                          <a:pt x="28" y="460"/>
                          <a:pt x="14" y="443"/>
                          <a:pt x="9" y="424"/>
                        </a:cubicBezTo>
                        <a:cubicBezTo>
                          <a:pt x="0" y="395"/>
                          <a:pt x="4" y="364"/>
                          <a:pt x="9" y="334"/>
                        </a:cubicBezTo>
                        <a:cubicBezTo>
                          <a:pt x="21" y="258"/>
                          <a:pt x="33" y="183"/>
                          <a:pt x="45" y="108"/>
                        </a:cubicBezTo>
                        <a:cubicBezTo>
                          <a:pt x="47" y="90"/>
                          <a:pt x="50" y="72"/>
                          <a:pt x="49" y="55"/>
                        </a:cubicBezTo>
                        <a:cubicBezTo>
                          <a:pt x="49" y="52"/>
                          <a:pt x="49" y="50"/>
                          <a:pt x="49" y="47"/>
                        </a:cubicBezTo>
                        <a:cubicBezTo>
                          <a:pt x="47" y="30"/>
                          <a:pt x="40" y="13"/>
                          <a:pt x="29" y="0"/>
                        </a:cubicBezTo>
                        <a:cubicBezTo>
                          <a:pt x="189" y="2"/>
                          <a:pt x="348" y="64"/>
                          <a:pt x="467" y="171"/>
                        </a:cubicBezTo>
                        <a:cubicBezTo>
                          <a:pt x="489" y="191"/>
                          <a:pt x="509" y="212"/>
                          <a:pt x="522" y="238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7" name="Google Shape;1207;p39"/>
                  <p:cNvSpPr/>
                  <p:nvPr/>
                </p:nvSpPr>
                <p:spPr>
                  <a:xfrm>
                    <a:off x="6004566" y="2466928"/>
                    <a:ext cx="332001" cy="33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" h="445" extrusionOk="0">
                        <a:moveTo>
                          <a:pt x="99" y="420"/>
                        </a:moveTo>
                        <a:cubicBezTo>
                          <a:pt x="64" y="304"/>
                          <a:pt x="30" y="191"/>
                          <a:pt x="0" y="91"/>
                        </a:cubicBezTo>
                        <a:cubicBezTo>
                          <a:pt x="43" y="92"/>
                          <a:pt x="143" y="83"/>
                          <a:pt x="244" y="0"/>
                        </a:cubicBezTo>
                        <a:cubicBezTo>
                          <a:pt x="301" y="133"/>
                          <a:pt x="368" y="287"/>
                          <a:pt x="435" y="444"/>
                        </a:cubicBezTo>
                        <a:cubicBezTo>
                          <a:pt x="311" y="438"/>
                          <a:pt x="198" y="430"/>
                          <a:pt x="99" y="42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8" name="Google Shape;1208;p39"/>
                  <p:cNvSpPr/>
                  <p:nvPr/>
                </p:nvSpPr>
                <p:spPr>
                  <a:xfrm>
                    <a:off x="5910666" y="2158404"/>
                    <a:ext cx="281698" cy="378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" h="499" extrusionOk="0">
                        <a:moveTo>
                          <a:pt x="190" y="1"/>
                        </a:moveTo>
                        <a:lnTo>
                          <a:pt x="193" y="0"/>
                        </a:lnTo>
                        <a:cubicBezTo>
                          <a:pt x="193" y="0"/>
                          <a:pt x="268" y="169"/>
                          <a:pt x="371" y="406"/>
                        </a:cubicBezTo>
                        <a:cubicBezTo>
                          <a:pt x="270" y="489"/>
                          <a:pt x="170" y="498"/>
                          <a:pt x="127" y="497"/>
                        </a:cubicBezTo>
                        <a:cubicBezTo>
                          <a:pt x="53" y="249"/>
                          <a:pt x="0" y="70"/>
                          <a:pt x="0" y="70"/>
                        </a:cubicBezTo>
                        <a:lnTo>
                          <a:pt x="0" y="70"/>
                        </a:lnTo>
                        <a:lnTo>
                          <a:pt x="190" y="1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9" name="Google Shape;1209;p39"/>
                  <p:cNvSpPr/>
                  <p:nvPr/>
                </p:nvSpPr>
                <p:spPr>
                  <a:xfrm>
                    <a:off x="5877131" y="1635256"/>
                    <a:ext cx="181092" cy="184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" h="242" extrusionOk="0">
                        <a:moveTo>
                          <a:pt x="223" y="241"/>
                        </a:moveTo>
                        <a:cubicBezTo>
                          <a:pt x="216" y="241"/>
                          <a:pt x="211" y="237"/>
                          <a:pt x="209" y="230"/>
                        </a:cubicBezTo>
                        <a:cubicBezTo>
                          <a:pt x="190" y="133"/>
                          <a:pt x="109" y="50"/>
                          <a:pt x="12" y="28"/>
                        </a:cubicBezTo>
                        <a:cubicBezTo>
                          <a:pt x="5" y="26"/>
                          <a:pt x="0" y="19"/>
                          <a:pt x="2" y="11"/>
                        </a:cubicBezTo>
                        <a:cubicBezTo>
                          <a:pt x="4" y="4"/>
                          <a:pt x="11" y="0"/>
                          <a:pt x="18" y="1"/>
                        </a:cubicBezTo>
                        <a:cubicBezTo>
                          <a:pt x="125" y="26"/>
                          <a:pt x="214" y="118"/>
                          <a:pt x="236" y="225"/>
                        </a:cubicBezTo>
                        <a:cubicBezTo>
                          <a:pt x="237" y="232"/>
                          <a:pt x="233" y="239"/>
                          <a:pt x="225" y="241"/>
                        </a:cubicBezTo>
                        <a:cubicBezTo>
                          <a:pt x="224" y="241"/>
                          <a:pt x="224" y="241"/>
                          <a:pt x="223" y="24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0" name="Google Shape;1210;p39"/>
                  <p:cNvSpPr/>
                  <p:nvPr/>
                </p:nvSpPr>
                <p:spPr>
                  <a:xfrm>
                    <a:off x="6021332" y="2564179"/>
                    <a:ext cx="231395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" h="99" extrusionOk="0">
                        <a:moveTo>
                          <a:pt x="77" y="98"/>
                        </a:moveTo>
                        <a:cubicBezTo>
                          <a:pt x="55" y="98"/>
                          <a:pt x="34" y="96"/>
                          <a:pt x="12" y="92"/>
                        </a:cubicBezTo>
                        <a:cubicBezTo>
                          <a:pt x="5" y="91"/>
                          <a:pt x="0" y="84"/>
                          <a:pt x="1" y="76"/>
                        </a:cubicBezTo>
                        <a:cubicBezTo>
                          <a:pt x="3" y="69"/>
                          <a:pt x="10" y="64"/>
                          <a:pt x="17" y="66"/>
                        </a:cubicBezTo>
                        <a:cubicBezTo>
                          <a:pt x="108" y="83"/>
                          <a:pt x="206" y="60"/>
                          <a:pt x="279" y="4"/>
                        </a:cubicBezTo>
                        <a:cubicBezTo>
                          <a:pt x="285" y="0"/>
                          <a:pt x="294" y="1"/>
                          <a:pt x="298" y="7"/>
                        </a:cubicBezTo>
                        <a:cubicBezTo>
                          <a:pt x="303" y="13"/>
                          <a:pt x="302" y="21"/>
                          <a:pt x="296" y="26"/>
                        </a:cubicBezTo>
                        <a:cubicBezTo>
                          <a:pt x="233" y="73"/>
                          <a:pt x="155" y="98"/>
                          <a:pt x="77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1" name="Google Shape;1211;p39"/>
                  <p:cNvSpPr/>
                  <p:nvPr/>
                </p:nvSpPr>
                <p:spPr>
                  <a:xfrm>
                    <a:off x="6054868" y="2661432"/>
                    <a:ext cx="238100" cy="737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" h="99" extrusionOk="0">
                        <a:moveTo>
                          <a:pt x="58" y="98"/>
                        </a:moveTo>
                        <a:cubicBezTo>
                          <a:pt x="43" y="98"/>
                          <a:pt x="28" y="98"/>
                          <a:pt x="13" y="96"/>
                        </a:cubicBezTo>
                        <a:cubicBezTo>
                          <a:pt x="5" y="95"/>
                          <a:pt x="0" y="89"/>
                          <a:pt x="0" y="81"/>
                        </a:cubicBezTo>
                        <a:cubicBezTo>
                          <a:pt x="1" y="74"/>
                          <a:pt x="8" y="68"/>
                          <a:pt x="15" y="69"/>
                        </a:cubicBezTo>
                        <a:cubicBezTo>
                          <a:pt x="112" y="79"/>
                          <a:pt x="210" y="55"/>
                          <a:pt x="292" y="4"/>
                        </a:cubicBezTo>
                        <a:cubicBezTo>
                          <a:pt x="298" y="0"/>
                          <a:pt x="306" y="1"/>
                          <a:pt x="310" y="8"/>
                        </a:cubicBezTo>
                        <a:cubicBezTo>
                          <a:pt x="314" y="14"/>
                          <a:pt x="312" y="22"/>
                          <a:pt x="306" y="26"/>
                        </a:cubicBezTo>
                        <a:cubicBezTo>
                          <a:pt x="232" y="73"/>
                          <a:pt x="145" y="98"/>
                          <a:pt x="58" y="9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2" name="Google Shape;1212;p39"/>
                  <p:cNvSpPr/>
                  <p:nvPr/>
                </p:nvSpPr>
                <p:spPr>
                  <a:xfrm>
                    <a:off x="6232607" y="2751976"/>
                    <a:ext cx="100606" cy="50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" h="64" extrusionOk="0">
                        <a:moveTo>
                          <a:pt x="0" y="59"/>
                        </a:moveTo>
                        <a:cubicBezTo>
                          <a:pt x="38" y="47"/>
                          <a:pt x="74" y="29"/>
                          <a:pt x="107" y="5"/>
                        </a:cubicBezTo>
                        <a:cubicBezTo>
                          <a:pt x="113" y="0"/>
                          <a:pt x="122" y="1"/>
                          <a:pt x="126" y="7"/>
                        </a:cubicBezTo>
                        <a:cubicBezTo>
                          <a:pt x="131" y="13"/>
                          <a:pt x="129" y="22"/>
                          <a:pt x="123" y="26"/>
                        </a:cubicBezTo>
                        <a:cubicBezTo>
                          <a:pt x="104" y="40"/>
                          <a:pt x="84" y="53"/>
                          <a:pt x="62" y="63"/>
                        </a:cubicBezTo>
                        <a:cubicBezTo>
                          <a:pt x="41" y="62"/>
                          <a:pt x="21" y="61"/>
                          <a:pt x="0" y="59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3" name="Google Shape;1213;p39"/>
                  <p:cNvSpPr/>
                  <p:nvPr/>
                </p:nvSpPr>
                <p:spPr>
                  <a:xfrm>
                    <a:off x="6175596" y="1984022"/>
                    <a:ext cx="462791" cy="824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" h="1085" extrusionOk="0">
                        <a:moveTo>
                          <a:pt x="585" y="1084"/>
                        </a:moveTo>
                        <a:cubicBezTo>
                          <a:pt x="420" y="1084"/>
                          <a:pt x="264" y="1079"/>
                          <a:pt x="123" y="1071"/>
                        </a:cubicBezTo>
                        <a:lnTo>
                          <a:pt x="0" y="77"/>
                        </a:lnTo>
                        <a:cubicBezTo>
                          <a:pt x="0" y="77"/>
                          <a:pt x="40" y="191"/>
                          <a:pt x="85" y="185"/>
                        </a:cubicBezTo>
                        <a:cubicBezTo>
                          <a:pt x="129" y="180"/>
                          <a:pt x="117" y="84"/>
                          <a:pt x="117" y="84"/>
                        </a:cubicBezTo>
                        <a:cubicBezTo>
                          <a:pt x="117" y="84"/>
                          <a:pt x="155" y="174"/>
                          <a:pt x="196" y="171"/>
                        </a:cubicBezTo>
                        <a:cubicBezTo>
                          <a:pt x="237" y="168"/>
                          <a:pt x="256" y="52"/>
                          <a:pt x="256" y="52"/>
                        </a:cubicBezTo>
                        <a:cubicBezTo>
                          <a:pt x="256" y="52"/>
                          <a:pt x="277" y="152"/>
                          <a:pt x="320" y="151"/>
                        </a:cubicBezTo>
                        <a:cubicBezTo>
                          <a:pt x="363" y="150"/>
                          <a:pt x="370" y="29"/>
                          <a:pt x="370" y="29"/>
                        </a:cubicBezTo>
                        <a:cubicBezTo>
                          <a:pt x="370" y="29"/>
                          <a:pt x="375" y="125"/>
                          <a:pt x="414" y="127"/>
                        </a:cubicBezTo>
                        <a:cubicBezTo>
                          <a:pt x="453" y="130"/>
                          <a:pt x="468" y="0"/>
                          <a:pt x="468" y="0"/>
                        </a:cubicBezTo>
                        <a:lnTo>
                          <a:pt x="608" y="1084"/>
                        </a:lnTo>
                        <a:cubicBezTo>
                          <a:pt x="600" y="1084"/>
                          <a:pt x="593" y="1084"/>
                          <a:pt x="585" y="108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4" name="Google Shape;1214;p39"/>
                  <p:cNvSpPr/>
                  <p:nvPr/>
                </p:nvSpPr>
                <p:spPr>
                  <a:xfrm>
                    <a:off x="6175596" y="1766042"/>
                    <a:ext cx="355476" cy="36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" h="481" extrusionOk="0">
                        <a:moveTo>
                          <a:pt x="321" y="32"/>
                        </a:moveTo>
                        <a:lnTo>
                          <a:pt x="468" y="289"/>
                        </a:lnTo>
                        <a:cubicBezTo>
                          <a:pt x="468" y="289"/>
                          <a:pt x="453" y="419"/>
                          <a:pt x="414" y="416"/>
                        </a:cubicBezTo>
                        <a:cubicBezTo>
                          <a:pt x="375" y="414"/>
                          <a:pt x="370" y="318"/>
                          <a:pt x="370" y="318"/>
                        </a:cubicBezTo>
                        <a:cubicBezTo>
                          <a:pt x="370" y="318"/>
                          <a:pt x="363" y="439"/>
                          <a:pt x="320" y="440"/>
                        </a:cubicBezTo>
                        <a:cubicBezTo>
                          <a:pt x="277" y="441"/>
                          <a:pt x="256" y="341"/>
                          <a:pt x="256" y="341"/>
                        </a:cubicBezTo>
                        <a:cubicBezTo>
                          <a:pt x="256" y="341"/>
                          <a:pt x="237" y="457"/>
                          <a:pt x="196" y="460"/>
                        </a:cubicBezTo>
                        <a:cubicBezTo>
                          <a:pt x="155" y="463"/>
                          <a:pt x="117" y="373"/>
                          <a:pt x="117" y="373"/>
                        </a:cubicBezTo>
                        <a:cubicBezTo>
                          <a:pt x="117" y="373"/>
                          <a:pt x="129" y="469"/>
                          <a:pt x="85" y="474"/>
                        </a:cubicBezTo>
                        <a:cubicBezTo>
                          <a:pt x="40" y="480"/>
                          <a:pt x="0" y="366"/>
                          <a:pt x="0" y="366"/>
                        </a:cubicBezTo>
                        <a:lnTo>
                          <a:pt x="106" y="0"/>
                        </a:lnTo>
                        <a:lnTo>
                          <a:pt x="321" y="32"/>
                        </a:ln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5" name="Google Shape;1215;p39"/>
                  <p:cNvSpPr/>
                  <p:nvPr/>
                </p:nvSpPr>
                <p:spPr>
                  <a:xfrm>
                    <a:off x="6256081" y="1641963"/>
                    <a:ext cx="164324" cy="147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196" extrusionOk="0">
                        <a:moveTo>
                          <a:pt x="103" y="0"/>
                        </a:moveTo>
                        <a:lnTo>
                          <a:pt x="215" y="195"/>
                        </a:lnTo>
                        <a:lnTo>
                          <a:pt x="0" y="163"/>
                        </a:lnTo>
                        <a:lnTo>
                          <a:pt x="34" y="48"/>
                        </a:lnTo>
                        <a:lnTo>
                          <a:pt x="103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6" name="Google Shape;1216;p39"/>
                  <p:cNvSpPr/>
                  <p:nvPr/>
                </p:nvSpPr>
                <p:spPr>
                  <a:xfrm>
                    <a:off x="6252729" y="2037678"/>
                    <a:ext cx="110667" cy="7679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" h="1009" extrusionOk="0">
                        <a:moveTo>
                          <a:pt x="119" y="1007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2"/>
                          <a:pt x="13" y="2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46" y="1008"/>
                        </a:lnTo>
                        <a:cubicBezTo>
                          <a:pt x="137" y="1008"/>
                          <a:pt x="128" y="1008"/>
                          <a:pt x="119" y="100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9"/>
                  <p:cNvSpPr/>
                  <p:nvPr/>
                </p:nvSpPr>
                <p:spPr>
                  <a:xfrm>
                    <a:off x="6447235" y="1997436"/>
                    <a:ext cx="137494" cy="81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1071" extrusionOk="0">
                        <a:moveTo>
                          <a:pt x="154" y="1070"/>
                        </a:moveTo>
                        <a:lnTo>
                          <a:pt x="1" y="17"/>
                        </a:lnTo>
                        <a:cubicBezTo>
                          <a:pt x="0" y="9"/>
                          <a:pt x="5" y="3"/>
                          <a:pt x="12" y="1"/>
                        </a:cubicBezTo>
                        <a:cubicBezTo>
                          <a:pt x="20" y="0"/>
                          <a:pt x="27" y="5"/>
                          <a:pt x="28" y="13"/>
                        </a:cubicBezTo>
                        <a:lnTo>
                          <a:pt x="181" y="1070"/>
                        </a:lnTo>
                        <a:cubicBezTo>
                          <a:pt x="172" y="1070"/>
                          <a:pt x="163" y="1070"/>
                          <a:pt x="154" y="10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8" name="Google Shape;1218;p39"/>
                  <p:cNvSpPr/>
                  <p:nvPr/>
                </p:nvSpPr>
                <p:spPr>
                  <a:xfrm>
                    <a:off x="6356688" y="2014202"/>
                    <a:ext cx="124080" cy="794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" h="1046" extrusionOk="0">
                        <a:moveTo>
                          <a:pt x="135" y="1044"/>
                        </a:moveTo>
                        <a:lnTo>
                          <a:pt x="1" y="17"/>
                        </a:lnTo>
                        <a:cubicBezTo>
                          <a:pt x="0" y="9"/>
                          <a:pt x="6" y="2"/>
                          <a:pt x="13" y="1"/>
                        </a:cubicBezTo>
                        <a:cubicBezTo>
                          <a:pt x="20" y="0"/>
                          <a:pt x="27" y="6"/>
                          <a:pt x="28" y="13"/>
                        </a:cubicBezTo>
                        <a:lnTo>
                          <a:pt x="162" y="1045"/>
                        </a:lnTo>
                        <a:cubicBezTo>
                          <a:pt x="153" y="1045"/>
                          <a:pt x="144" y="1045"/>
                          <a:pt x="135" y="10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9" name="Google Shape;1219;p39"/>
                  <p:cNvSpPr/>
                  <p:nvPr/>
                </p:nvSpPr>
                <p:spPr>
                  <a:xfrm>
                    <a:off x="6266143" y="1655377"/>
                    <a:ext cx="83837" cy="53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" h="71" extrusionOk="0">
                        <a:moveTo>
                          <a:pt x="22" y="70"/>
                        </a:moveTo>
                        <a:cubicBezTo>
                          <a:pt x="19" y="70"/>
                          <a:pt x="16" y="70"/>
                          <a:pt x="13" y="70"/>
                        </a:cubicBezTo>
                        <a:cubicBezTo>
                          <a:pt x="6" y="69"/>
                          <a:pt x="0" y="62"/>
                          <a:pt x="1" y="55"/>
                        </a:cubicBezTo>
                        <a:cubicBezTo>
                          <a:pt x="2" y="48"/>
                          <a:pt x="8" y="42"/>
                          <a:pt x="16" y="43"/>
                        </a:cubicBezTo>
                        <a:cubicBezTo>
                          <a:pt x="41" y="46"/>
                          <a:pt x="69" y="31"/>
                          <a:pt x="83" y="9"/>
                        </a:cubicBezTo>
                        <a:cubicBezTo>
                          <a:pt x="86" y="2"/>
                          <a:pt x="95" y="0"/>
                          <a:pt x="101" y="4"/>
                        </a:cubicBezTo>
                        <a:cubicBezTo>
                          <a:pt x="107" y="8"/>
                          <a:pt x="110" y="16"/>
                          <a:pt x="106" y="22"/>
                        </a:cubicBezTo>
                        <a:cubicBezTo>
                          <a:pt x="89" y="52"/>
                          <a:pt x="56" y="70"/>
                          <a:pt x="22" y="7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0" name="Google Shape;1220;p39"/>
                <p:cNvGrpSpPr/>
                <p:nvPr/>
              </p:nvGrpSpPr>
              <p:grpSpPr>
                <a:xfrm rot="5400000">
                  <a:off x="7874095" y="21687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1" name="Google Shape;1221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2" name="Google Shape;1222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3" name="Google Shape;1223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4" name="Google Shape;1224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5" name="Google Shape;1225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6" name="Google Shape;1226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7" name="Google Shape;1227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28" name="Google Shape;1228;p39"/>
                <p:cNvGrpSpPr/>
                <p:nvPr/>
              </p:nvGrpSpPr>
              <p:grpSpPr>
                <a:xfrm rot="-5400000">
                  <a:off x="5370420" y="4032831"/>
                  <a:ext cx="311529" cy="578250"/>
                  <a:chOff x="1196975" y="5856287"/>
                  <a:chExt cx="231775" cy="430213"/>
                </a:xfrm>
              </p:grpSpPr>
              <p:sp>
                <p:nvSpPr>
                  <p:cNvPr id="1229" name="Google Shape;1229;p39"/>
                  <p:cNvSpPr/>
                  <p:nvPr/>
                </p:nvSpPr>
                <p:spPr>
                  <a:xfrm>
                    <a:off x="1328737" y="6122987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5" extrusionOk="0">
                        <a:moveTo>
                          <a:pt x="19" y="184"/>
                        </a:moveTo>
                        <a:cubicBezTo>
                          <a:pt x="9" y="184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4"/>
                          <a:pt x="19" y="18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0" name="Google Shape;1230;p39"/>
                  <p:cNvSpPr/>
                  <p:nvPr/>
                </p:nvSpPr>
                <p:spPr>
                  <a:xfrm>
                    <a:off x="1328737" y="6219825"/>
                    <a:ext cx="14287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184" extrusionOk="0">
                        <a:moveTo>
                          <a:pt x="19" y="183"/>
                        </a:moveTo>
                        <a:cubicBezTo>
                          <a:pt x="9" y="183"/>
                          <a:pt x="0" y="175"/>
                          <a:pt x="0" y="165"/>
                        </a:cubicBezTo>
                        <a:lnTo>
                          <a:pt x="0" y="18"/>
                        </a:ln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8"/>
                          <a:pt x="37" y="18"/>
                        </a:cubicBezTo>
                        <a:lnTo>
                          <a:pt x="37" y="165"/>
                        </a:lnTo>
                        <a:cubicBezTo>
                          <a:pt x="37" y="175"/>
                          <a:pt x="29" y="183"/>
                          <a:pt x="19" y="183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9"/>
                  <p:cNvSpPr/>
                  <p:nvPr/>
                </p:nvSpPr>
                <p:spPr>
                  <a:xfrm>
                    <a:off x="1352550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5" y="0"/>
                          <a:pt x="184" y="8"/>
                          <a:pt x="184" y="19"/>
                        </a:cubicBezTo>
                        <a:cubicBezTo>
                          <a:pt x="184" y="29"/>
                          <a:pt x="175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2" name="Google Shape;1232;p39"/>
                  <p:cNvSpPr/>
                  <p:nvPr/>
                </p:nvSpPr>
                <p:spPr>
                  <a:xfrm>
                    <a:off x="1254125" y="6197600"/>
                    <a:ext cx="66675" cy="14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38" extrusionOk="0">
                        <a:moveTo>
                          <a:pt x="165" y="37"/>
                        </a:moveTo>
                        <a:lnTo>
                          <a:pt x="18" y="37"/>
                        </a:ln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lnTo>
                          <a:pt x="165" y="0"/>
                        </a:lnTo>
                        <a:cubicBezTo>
                          <a:pt x="176" y="0"/>
                          <a:pt x="184" y="8"/>
                          <a:pt x="184" y="19"/>
                        </a:cubicBezTo>
                        <a:cubicBezTo>
                          <a:pt x="184" y="29"/>
                          <a:pt x="176" y="37"/>
                          <a:pt x="165" y="3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3" name="Google Shape;1233;p39"/>
                  <p:cNvSpPr/>
                  <p:nvPr/>
                </p:nvSpPr>
                <p:spPr>
                  <a:xfrm>
                    <a:off x="1270000" y="5856287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4" name="Google Shape;1234;p39"/>
                  <p:cNvSpPr/>
                  <p:nvPr/>
                </p:nvSpPr>
                <p:spPr>
                  <a:xfrm>
                    <a:off x="119697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8" y="0"/>
                        </a:moveTo>
                        <a:cubicBezTo>
                          <a:pt x="0" y="0"/>
                          <a:pt x="0" y="73"/>
                          <a:pt x="48" y="73"/>
                        </a:cubicBezTo>
                        <a:cubicBezTo>
                          <a:pt x="95" y="73"/>
                          <a:pt x="95" y="0"/>
                          <a:pt x="48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5" name="Google Shape;1235;p39"/>
                  <p:cNvSpPr/>
                  <p:nvPr/>
                </p:nvSpPr>
                <p:spPr>
                  <a:xfrm>
                    <a:off x="1393825" y="6043612"/>
                    <a:ext cx="34925" cy="2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" h="74" extrusionOk="0">
                        <a:moveTo>
                          <a:pt x="47" y="0"/>
                        </a:moveTo>
                        <a:cubicBezTo>
                          <a:pt x="0" y="0"/>
                          <a:pt x="0" y="73"/>
                          <a:pt x="47" y="73"/>
                        </a:cubicBezTo>
                        <a:cubicBezTo>
                          <a:pt x="95" y="73"/>
                          <a:pt x="95" y="0"/>
                          <a:pt x="47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36" name="Google Shape;1236;p39"/>
              <p:cNvGrpSpPr/>
              <p:nvPr/>
            </p:nvGrpSpPr>
            <p:grpSpPr>
              <a:xfrm>
                <a:off x="7608101" y="450501"/>
                <a:ext cx="1315038" cy="1395049"/>
                <a:chOff x="7608101" y="450501"/>
                <a:chExt cx="1315038" cy="1395049"/>
              </a:xfrm>
            </p:grpSpPr>
            <p:sp>
              <p:nvSpPr>
                <p:cNvPr id="1237" name="Google Shape;1237;p39"/>
                <p:cNvSpPr/>
                <p:nvPr/>
              </p:nvSpPr>
              <p:spPr>
                <a:xfrm rot="-1700858">
                  <a:off x="7812137" y="775720"/>
                  <a:ext cx="955378" cy="896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1147" extrusionOk="0">
                      <a:moveTo>
                        <a:pt x="783" y="78"/>
                      </a:moveTo>
                      <a:lnTo>
                        <a:pt x="783" y="78"/>
                      </a:lnTo>
                      <a:cubicBezTo>
                        <a:pt x="1073" y="172"/>
                        <a:pt x="1219" y="493"/>
                        <a:pt x="1101" y="771"/>
                      </a:cubicBezTo>
                      <a:lnTo>
                        <a:pt x="1101" y="771"/>
                      </a:lnTo>
                      <a:cubicBezTo>
                        <a:pt x="996" y="1021"/>
                        <a:pt x="714" y="1146"/>
                        <a:pt x="461" y="1059"/>
                      </a:cubicBezTo>
                      <a:lnTo>
                        <a:pt x="461" y="1059"/>
                      </a:lnTo>
                      <a:cubicBezTo>
                        <a:pt x="404" y="1039"/>
                        <a:pt x="353" y="1010"/>
                        <a:pt x="308" y="974"/>
                      </a:cubicBezTo>
                      <a:lnTo>
                        <a:pt x="308" y="974"/>
                      </a:lnTo>
                      <a:cubicBezTo>
                        <a:pt x="290" y="959"/>
                        <a:pt x="268" y="954"/>
                        <a:pt x="245" y="957"/>
                      </a:cubicBezTo>
                      <a:lnTo>
                        <a:pt x="245" y="957"/>
                      </a:lnTo>
                      <a:cubicBezTo>
                        <a:pt x="160" y="970"/>
                        <a:pt x="71" y="952"/>
                        <a:pt x="0" y="905"/>
                      </a:cubicBezTo>
                      <a:lnTo>
                        <a:pt x="0" y="905"/>
                      </a:lnTo>
                      <a:cubicBezTo>
                        <a:pt x="50" y="898"/>
                        <a:pt x="97" y="873"/>
                        <a:pt x="132" y="837"/>
                      </a:cubicBezTo>
                      <a:lnTo>
                        <a:pt x="132" y="837"/>
                      </a:lnTo>
                      <a:cubicBezTo>
                        <a:pt x="153" y="815"/>
                        <a:pt x="159" y="783"/>
                        <a:pt x="150" y="755"/>
                      </a:cubicBezTo>
                      <a:lnTo>
                        <a:pt x="150" y="755"/>
                      </a:lnTo>
                      <a:cubicBezTo>
                        <a:pt x="101" y="628"/>
                        <a:pt x="102" y="481"/>
                        <a:pt x="166" y="346"/>
                      </a:cubicBezTo>
                      <a:lnTo>
                        <a:pt x="166" y="346"/>
                      </a:lnTo>
                      <a:cubicBezTo>
                        <a:pt x="277" y="115"/>
                        <a:pt x="543" y="0"/>
                        <a:pt x="783" y="7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39"/>
                <p:cNvSpPr/>
                <p:nvPr/>
              </p:nvSpPr>
              <p:spPr>
                <a:xfrm rot="-1700850">
                  <a:off x="7882767" y="952300"/>
                  <a:ext cx="279369" cy="220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281" extrusionOk="0">
                      <a:moveTo>
                        <a:pt x="20" y="280"/>
                      </a:moveTo>
                      <a:lnTo>
                        <a:pt x="20" y="280"/>
                      </a:lnTo>
                      <a:cubicBezTo>
                        <a:pt x="18" y="280"/>
                        <a:pt x="16" y="280"/>
                        <a:pt x="14" y="280"/>
                      </a:cubicBezTo>
                      <a:lnTo>
                        <a:pt x="14" y="280"/>
                      </a:lnTo>
                      <a:cubicBezTo>
                        <a:pt x="5" y="276"/>
                        <a:pt x="0" y="267"/>
                        <a:pt x="3" y="257"/>
                      </a:cubicBezTo>
                      <a:lnTo>
                        <a:pt x="3" y="257"/>
                      </a:lnTo>
                      <a:cubicBezTo>
                        <a:pt x="53" y="117"/>
                        <a:pt x="190" y="13"/>
                        <a:pt x="336" y="1"/>
                      </a:cubicBezTo>
                      <a:lnTo>
                        <a:pt x="336" y="1"/>
                      </a:lnTo>
                      <a:cubicBezTo>
                        <a:pt x="346" y="0"/>
                        <a:pt x="353" y="7"/>
                        <a:pt x="355" y="17"/>
                      </a:cubicBezTo>
                      <a:lnTo>
                        <a:pt x="355" y="17"/>
                      </a:lnTo>
                      <a:cubicBezTo>
                        <a:pt x="356" y="26"/>
                        <a:pt x="348" y="35"/>
                        <a:pt x="338" y="36"/>
                      </a:cubicBezTo>
                      <a:lnTo>
                        <a:pt x="338" y="36"/>
                      </a:lnTo>
                      <a:cubicBezTo>
                        <a:pt x="205" y="46"/>
                        <a:pt x="81" y="143"/>
                        <a:pt x="36" y="269"/>
                      </a:cubicBezTo>
                      <a:lnTo>
                        <a:pt x="36" y="269"/>
                      </a:lnTo>
                      <a:cubicBezTo>
                        <a:pt x="34" y="276"/>
                        <a:pt x="27" y="280"/>
                        <a:pt x="20" y="28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39"/>
                <p:cNvSpPr/>
                <p:nvPr/>
              </p:nvSpPr>
              <p:spPr>
                <a:xfrm rot="-1700843">
                  <a:off x="8119007" y="503537"/>
                  <a:ext cx="386292" cy="644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825" extrusionOk="0">
                      <a:moveTo>
                        <a:pt x="335" y="17"/>
                      </a:moveTo>
                      <a:lnTo>
                        <a:pt x="335" y="17"/>
                      </a:lnTo>
                      <a:cubicBezTo>
                        <a:pt x="436" y="38"/>
                        <a:pt x="491" y="150"/>
                        <a:pt x="447" y="243"/>
                      </a:cubicBezTo>
                      <a:lnTo>
                        <a:pt x="206" y="751"/>
                      </a:lnTo>
                      <a:lnTo>
                        <a:pt x="206" y="751"/>
                      </a:lnTo>
                      <a:cubicBezTo>
                        <a:pt x="184" y="800"/>
                        <a:pt x="129" y="824"/>
                        <a:pt x="78" y="806"/>
                      </a:cubicBezTo>
                      <a:lnTo>
                        <a:pt x="78" y="806"/>
                      </a:lnTo>
                      <a:cubicBezTo>
                        <a:pt x="29" y="788"/>
                        <a:pt x="0" y="735"/>
                        <a:pt x="12" y="681"/>
                      </a:cubicBezTo>
                      <a:lnTo>
                        <a:pt x="146" y="135"/>
                      </a:lnTo>
                      <a:lnTo>
                        <a:pt x="146" y="135"/>
                      </a:lnTo>
                      <a:cubicBezTo>
                        <a:pt x="147" y="132"/>
                        <a:pt x="149" y="127"/>
                        <a:pt x="150" y="123"/>
                      </a:cubicBezTo>
                      <a:lnTo>
                        <a:pt x="150" y="123"/>
                      </a:lnTo>
                      <a:cubicBezTo>
                        <a:pt x="177" y="45"/>
                        <a:pt x="255" y="0"/>
                        <a:pt x="335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39"/>
                <p:cNvSpPr/>
                <p:nvPr/>
              </p:nvSpPr>
              <p:spPr>
                <a:xfrm rot="-1700835">
                  <a:off x="8254018" y="1199622"/>
                  <a:ext cx="217286" cy="21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79" extrusionOk="0">
                      <a:moveTo>
                        <a:pt x="179" y="22"/>
                      </a:moveTo>
                      <a:lnTo>
                        <a:pt x="179" y="22"/>
                      </a:lnTo>
                      <a:cubicBezTo>
                        <a:pt x="243" y="44"/>
                        <a:pt x="278" y="115"/>
                        <a:pt x="256" y="179"/>
                      </a:cubicBezTo>
                      <a:lnTo>
                        <a:pt x="256" y="179"/>
                      </a:lnTo>
                      <a:cubicBezTo>
                        <a:pt x="234" y="244"/>
                        <a:pt x="163" y="278"/>
                        <a:pt x="99" y="256"/>
                      </a:cubicBezTo>
                      <a:lnTo>
                        <a:pt x="99" y="256"/>
                      </a:lnTo>
                      <a:cubicBezTo>
                        <a:pt x="35" y="234"/>
                        <a:pt x="0" y="164"/>
                        <a:pt x="23" y="99"/>
                      </a:cubicBezTo>
                      <a:lnTo>
                        <a:pt x="23" y="99"/>
                      </a:lnTo>
                      <a:cubicBezTo>
                        <a:pt x="46" y="35"/>
                        <a:pt x="115" y="0"/>
                        <a:pt x="179" y="2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39"/>
                <p:cNvSpPr/>
                <p:nvPr/>
              </p:nvSpPr>
              <p:spPr>
                <a:xfrm rot="-1700847">
                  <a:off x="7681644" y="776881"/>
                  <a:ext cx="137961" cy="21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270" extrusionOk="0">
                      <a:moveTo>
                        <a:pt x="153" y="269"/>
                      </a:moveTo>
                      <a:lnTo>
                        <a:pt x="153" y="269"/>
                      </a:lnTo>
                      <a:cubicBezTo>
                        <a:pt x="147" y="269"/>
                        <a:pt x="142" y="266"/>
                        <a:pt x="139" y="260"/>
                      </a:cubicBezTo>
                      <a:lnTo>
                        <a:pt x="139" y="260"/>
                      </a:lnTo>
                      <a:cubicBezTo>
                        <a:pt x="90" y="185"/>
                        <a:pt x="45" y="107"/>
                        <a:pt x="5" y="28"/>
                      </a:cubicBezTo>
                      <a:lnTo>
                        <a:pt x="5" y="28"/>
                      </a:lnTo>
                      <a:cubicBezTo>
                        <a:pt x="0" y="20"/>
                        <a:pt x="3" y="9"/>
                        <a:pt x="12" y="6"/>
                      </a:cubicBezTo>
                      <a:lnTo>
                        <a:pt x="12" y="6"/>
                      </a:lnTo>
                      <a:cubicBezTo>
                        <a:pt x="20" y="0"/>
                        <a:pt x="31" y="3"/>
                        <a:pt x="34" y="12"/>
                      </a:cubicBezTo>
                      <a:lnTo>
                        <a:pt x="34" y="12"/>
                      </a:lnTo>
                      <a:cubicBezTo>
                        <a:pt x="76" y="90"/>
                        <a:pt x="121" y="166"/>
                        <a:pt x="168" y="241"/>
                      </a:cubicBezTo>
                      <a:lnTo>
                        <a:pt x="168" y="241"/>
                      </a:lnTo>
                      <a:cubicBezTo>
                        <a:pt x="174" y="251"/>
                        <a:pt x="170" y="260"/>
                        <a:pt x="163" y="266"/>
                      </a:cubicBezTo>
                      <a:lnTo>
                        <a:pt x="163" y="266"/>
                      </a:lnTo>
                      <a:cubicBezTo>
                        <a:pt x="160" y="268"/>
                        <a:pt x="157" y="269"/>
                        <a:pt x="153" y="26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39"/>
                <p:cNvSpPr/>
                <p:nvPr/>
              </p:nvSpPr>
              <p:spPr>
                <a:xfrm rot="-1700851">
                  <a:off x="7629085" y="940386"/>
                  <a:ext cx="169001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66" extrusionOk="0">
                      <a:moveTo>
                        <a:pt x="193" y="165"/>
                      </a:moveTo>
                      <a:lnTo>
                        <a:pt x="193" y="165"/>
                      </a:lnTo>
                      <a:cubicBezTo>
                        <a:pt x="188" y="165"/>
                        <a:pt x="186" y="164"/>
                        <a:pt x="182" y="161"/>
                      </a:cubicBezTo>
                      <a:lnTo>
                        <a:pt x="10" y="34"/>
                      </a:lnTo>
                      <a:lnTo>
                        <a:pt x="10" y="34"/>
                      </a:lnTo>
                      <a:cubicBezTo>
                        <a:pt x="3" y="28"/>
                        <a:pt x="0" y="18"/>
                        <a:pt x="6" y="9"/>
                      </a:cubicBezTo>
                      <a:lnTo>
                        <a:pt x="6" y="9"/>
                      </a:lnTo>
                      <a:cubicBezTo>
                        <a:pt x="12" y="1"/>
                        <a:pt x="23" y="0"/>
                        <a:pt x="31" y="5"/>
                      </a:cubicBezTo>
                      <a:lnTo>
                        <a:pt x="204" y="132"/>
                      </a:lnTo>
                      <a:lnTo>
                        <a:pt x="204" y="132"/>
                      </a:lnTo>
                      <a:cubicBezTo>
                        <a:pt x="211" y="138"/>
                        <a:pt x="213" y="149"/>
                        <a:pt x="206" y="157"/>
                      </a:cubicBezTo>
                      <a:lnTo>
                        <a:pt x="206" y="157"/>
                      </a:lnTo>
                      <a:cubicBezTo>
                        <a:pt x="204" y="161"/>
                        <a:pt x="197" y="165"/>
                        <a:pt x="193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39"/>
                <p:cNvSpPr/>
                <p:nvPr/>
              </p:nvSpPr>
              <p:spPr>
                <a:xfrm rot="-1700836">
                  <a:off x="7657971" y="1071164"/>
                  <a:ext cx="148307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6" extrusionOk="0">
                      <a:moveTo>
                        <a:pt x="166" y="85"/>
                      </a:moveTo>
                      <a:lnTo>
                        <a:pt x="166" y="85"/>
                      </a:lnTo>
                      <a:cubicBezTo>
                        <a:pt x="164" y="85"/>
                        <a:pt x="163" y="85"/>
                        <a:pt x="160" y="84"/>
                      </a:cubicBezTo>
                      <a:lnTo>
                        <a:pt x="13" y="36"/>
                      </a:lnTo>
                      <a:lnTo>
                        <a:pt x="13" y="36"/>
                      </a:lnTo>
                      <a:cubicBezTo>
                        <a:pt x="5" y="33"/>
                        <a:pt x="0" y="24"/>
                        <a:pt x="4" y="14"/>
                      </a:cubicBezTo>
                      <a:lnTo>
                        <a:pt x="4" y="14"/>
                      </a:lnTo>
                      <a:cubicBezTo>
                        <a:pt x="6" y="5"/>
                        <a:pt x="15" y="0"/>
                        <a:pt x="25" y="3"/>
                      </a:cubicBezTo>
                      <a:lnTo>
                        <a:pt x="171" y="50"/>
                      </a:lnTo>
                      <a:lnTo>
                        <a:pt x="171" y="50"/>
                      </a:lnTo>
                      <a:cubicBezTo>
                        <a:pt x="180" y="54"/>
                        <a:pt x="187" y="64"/>
                        <a:pt x="183" y="73"/>
                      </a:cubicBezTo>
                      <a:lnTo>
                        <a:pt x="183" y="73"/>
                      </a:lnTo>
                      <a:cubicBezTo>
                        <a:pt x="180" y="80"/>
                        <a:pt x="174" y="85"/>
                        <a:pt x="166" y="8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39"/>
                <p:cNvSpPr/>
                <p:nvPr/>
              </p:nvSpPr>
              <p:spPr>
                <a:xfrm rot="-1700853">
                  <a:off x="7855244" y="744048"/>
                  <a:ext cx="31040" cy="16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09" extrusionOk="0">
                      <a:moveTo>
                        <a:pt x="22" y="208"/>
                      </a:moveTo>
                      <a:lnTo>
                        <a:pt x="22" y="208"/>
                      </a:lnTo>
                      <a:cubicBezTo>
                        <a:pt x="12" y="208"/>
                        <a:pt x="4" y="199"/>
                        <a:pt x="4" y="190"/>
                      </a:cubicBezTo>
                      <a:lnTo>
                        <a:pt x="0" y="18"/>
                      </a:lnTo>
                      <a:lnTo>
                        <a:pt x="0" y="18"/>
                      </a:lnTo>
                      <a:cubicBezTo>
                        <a:pt x="0" y="8"/>
                        <a:pt x="7" y="0"/>
                        <a:pt x="16" y="0"/>
                      </a:cubicBezTo>
                      <a:lnTo>
                        <a:pt x="16" y="0"/>
                      </a:lnTo>
                      <a:cubicBezTo>
                        <a:pt x="28" y="0"/>
                        <a:pt x="34" y="7"/>
                        <a:pt x="34" y="17"/>
                      </a:cubicBezTo>
                      <a:lnTo>
                        <a:pt x="39" y="189"/>
                      </a:lnTo>
                      <a:lnTo>
                        <a:pt x="39" y="189"/>
                      </a:lnTo>
                      <a:cubicBezTo>
                        <a:pt x="40" y="198"/>
                        <a:pt x="31" y="208"/>
                        <a:pt x="22" y="20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39"/>
                <p:cNvSpPr/>
                <p:nvPr/>
              </p:nvSpPr>
              <p:spPr>
                <a:xfrm rot="-1700849">
                  <a:off x="7922719" y="741394"/>
                  <a:ext cx="72428" cy="13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6" extrusionOk="0">
                      <a:moveTo>
                        <a:pt x="20" y="165"/>
                      </a:moveTo>
                      <a:lnTo>
                        <a:pt x="20" y="165"/>
                      </a:lnTo>
                      <a:cubicBezTo>
                        <a:pt x="17" y="165"/>
                        <a:pt x="15" y="165"/>
                        <a:pt x="13" y="164"/>
                      </a:cubicBezTo>
                      <a:lnTo>
                        <a:pt x="13" y="164"/>
                      </a:lnTo>
                      <a:cubicBezTo>
                        <a:pt x="4" y="160"/>
                        <a:pt x="0" y="150"/>
                        <a:pt x="4" y="141"/>
                      </a:cubicBezTo>
                      <a:lnTo>
                        <a:pt x="55" y="14"/>
                      </a:lnTo>
                      <a:lnTo>
                        <a:pt x="55" y="14"/>
                      </a:lnTo>
                      <a:cubicBezTo>
                        <a:pt x="59" y="5"/>
                        <a:pt x="69" y="0"/>
                        <a:pt x="78" y="4"/>
                      </a:cubicBezTo>
                      <a:lnTo>
                        <a:pt x="78" y="4"/>
                      </a:lnTo>
                      <a:cubicBezTo>
                        <a:pt x="88" y="8"/>
                        <a:pt x="91" y="18"/>
                        <a:pt x="88" y="28"/>
                      </a:cubicBezTo>
                      <a:lnTo>
                        <a:pt x="35" y="155"/>
                      </a:lnTo>
                      <a:lnTo>
                        <a:pt x="35" y="155"/>
                      </a:lnTo>
                      <a:cubicBezTo>
                        <a:pt x="33" y="161"/>
                        <a:pt x="27" y="165"/>
                        <a:pt x="20" y="16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46" name="Google Shape;1246;p39"/>
            <p:cNvSpPr/>
            <p:nvPr/>
          </p:nvSpPr>
          <p:spPr>
            <a:xfrm>
              <a:off x="5613882" y="2209182"/>
              <a:ext cx="280228" cy="301233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147866" y="1469679"/>
              <a:ext cx="217217" cy="232461"/>
            </a:xfrm>
            <a:custGeom>
              <a:avLst/>
              <a:gdLst/>
              <a:ahLst/>
              <a:cxnLst/>
              <a:rect l="l" t="t" r="r" b="b"/>
              <a:pathLst>
                <a:path w="501" h="537" extrusionOk="0">
                  <a:moveTo>
                    <a:pt x="498" y="321"/>
                  </a:moveTo>
                  <a:cubicBezTo>
                    <a:pt x="496" y="332"/>
                    <a:pt x="488" y="341"/>
                    <a:pt x="478" y="343"/>
                  </a:cubicBezTo>
                  <a:lnTo>
                    <a:pt x="341" y="379"/>
                  </a:lnTo>
                  <a:lnTo>
                    <a:pt x="318" y="514"/>
                  </a:lnTo>
                  <a:cubicBezTo>
                    <a:pt x="317" y="525"/>
                    <a:pt x="308" y="534"/>
                    <a:pt x="297" y="536"/>
                  </a:cubicBezTo>
                  <a:cubicBezTo>
                    <a:pt x="295" y="536"/>
                    <a:pt x="293" y="536"/>
                    <a:pt x="291" y="536"/>
                  </a:cubicBezTo>
                  <a:cubicBezTo>
                    <a:pt x="282" y="536"/>
                    <a:pt x="273" y="532"/>
                    <a:pt x="268" y="524"/>
                  </a:cubicBezTo>
                  <a:cubicBezTo>
                    <a:pt x="245" y="488"/>
                    <a:pt x="224" y="452"/>
                    <a:pt x="204" y="415"/>
                  </a:cubicBezTo>
                  <a:lnTo>
                    <a:pt x="37" y="459"/>
                  </a:lnTo>
                  <a:cubicBezTo>
                    <a:pt x="26" y="462"/>
                    <a:pt x="13" y="458"/>
                    <a:pt x="7" y="448"/>
                  </a:cubicBezTo>
                  <a:cubicBezTo>
                    <a:pt x="0" y="439"/>
                    <a:pt x="0" y="426"/>
                    <a:pt x="7" y="417"/>
                  </a:cubicBezTo>
                  <a:cubicBezTo>
                    <a:pt x="44" y="363"/>
                    <a:pt x="84" y="310"/>
                    <a:pt x="126" y="259"/>
                  </a:cubicBezTo>
                  <a:cubicBezTo>
                    <a:pt x="99" y="196"/>
                    <a:pt x="74" y="131"/>
                    <a:pt x="53" y="66"/>
                  </a:cubicBezTo>
                  <a:cubicBezTo>
                    <a:pt x="50" y="54"/>
                    <a:pt x="53" y="42"/>
                    <a:pt x="63" y="35"/>
                  </a:cubicBezTo>
                  <a:cubicBezTo>
                    <a:pt x="72" y="28"/>
                    <a:pt x="85" y="28"/>
                    <a:pt x="95" y="34"/>
                  </a:cubicBezTo>
                  <a:lnTo>
                    <a:pt x="237" y="129"/>
                  </a:lnTo>
                  <a:cubicBezTo>
                    <a:pt x="274" y="89"/>
                    <a:pt x="312" y="49"/>
                    <a:pt x="351" y="11"/>
                  </a:cubicBezTo>
                  <a:cubicBezTo>
                    <a:pt x="362" y="0"/>
                    <a:pt x="379" y="0"/>
                    <a:pt x="390" y="11"/>
                  </a:cubicBezTo>
                  <a:cubicBezTo>
                    <a:pt x="396" y="17"/>
                    <a:pt x="401" y="28"/>
                    <a:pt x="400" y="37"/>
                  </a:cubicBezTo>
                  <a:lnTo>
                    <a:pt x="369" y="216"/>
                  </a:lnTo>
                  <a:lnTo>
                    <a:pt x="486" y="294"/>
                  </a:lnTo>
                  <a:cubicBezTo>
                    <a:pt x="495" y="300"/>
                    <a:pt x="500" y="311"/>
                    <a:pt x="498" y="3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863969" y="4101494"/>
              <a:ext cx="344878" cy="388707"/>
            </a:xfrm>
            <a:custGeom>
              <a:avLst/>
              <a:gdLst/>
              <a:ahLst/>
              <a:cxnLst/>
              <a:rect l="l" t="t" r="r" b="b"/>
              <a:pathLst>
                <a:path w="796" h="898" extrusionOk="0">
                  <a:moveTo>
                    <a:pt x="324" y="535"/>
                  </a:moveTo>
                  <a:cubicBezTo>
                    <a:pt x="212" y="479"/>
                    <a:pt x="104" y="416"/>
                    <a:pt x="0" y="347"/>
                  </a:cubicBezTo>
                  <a:cubicBezTo>
                    <a:pt x="110" y="337"/>
                    <a:pt x="220" y="326"/>
                    <a:pt x="330" y="316"/>
                  </a:cubicBezTo>
                  <a:cubicBezTo>
                    <a:pt x="335" y="210"/>
                    <a:pt x="344" y="105"/>
                    <a:pt x="356" y="0"/>
                  </a:cubicBezTo>
                  <a:lnTo>
                    <a:pt x="361" y="1"/>
                  </a:lnTo>
                  <a:cubicBezTo>
                    <a:pt x="416" y="99"/>
                    <a:pt x="472" y="198"/>
                    <a:pt x="527" y="297"/>
                  </a:cubicBezTo>
                  <a:cubicBezTo>
                    <a:pt x="616" y="288"/>
                    <a:pt x="706" y="280"/>
                    <a:pt x="795" y="271"/>
                  </a:cubicBezTo>
                  <a:cubicBezTo>
                    <a:pt x="742" y="344"/>
                    <a:pt x="688" y="417"/>
                    <a:pt x="635" y="489"/>
                  </a:cubicBezTo>
                  <a:cubicBezTo>
                    <a:pt x="678" y="565"/>
                    <a:pt x="721" y="642"/>
                    <a:pt x="763" y="718"/>
                  </a:cubicBezTo>
                  <a:cubicBezTo>
                    <a:pt x="685" y="692"/>
                    <a:pt x="608" y="663"/>
                    <a:pt x="531" y="631"/>
                  </a:cubicBezTo>
                  <a:cubicBezTo>
                    <a:pt x="466" y="720"/>
                    <a:pt x="401" y="808"/>
                    <a:pt x="336" y="897"/>
                  </a:cubicBezTo>
                  <a:cubicBezTo>
                    <a:pt x="327" y="777"/>
                    <a:pt x="324" y="656"/>
                    <a:pt x="324" y="5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491071" y="2510435"/>
              <a:ext cx="228650" cy="245798"/>
            </a:xfrm>
            <a:custGeom>
              <a:avLst/>
              <a:gdLst/>
              <a:ahLst/>
              <a:cxnLst/>
              <a:rect l="l" t="t" r="r" b="b"/>
              <a:pathLst>
                <a:path w="527" h="568" extrusionOk="0">
                  <a:moveTo>
                    <a:pt x="202" y="339"/>
                  </a:moveTo>
                  <a:cubicBezTo>
                    <a:pt x="132" y="310"/>
                    <a:pt x="65" y="277"/>
                    <a:pt x="0" y="239"/>
                  </a:cubicBezTo>
                  <a:cubicBezTo>
                    <a:pt x="73" y="226"/>
                    <a:pt x="146" y="213"/>
                    <a:pt x="219" y="200"/>
                  </a:cubicBezTo>
                  <a:cubicBezTo>
                    <a:pt x="228" y="133"/>
                    <a:pt x="240" y="67"/>
                    <a:pt x="254" y="0"/>
                  </a:cubicBezTo>
                  <a:lnTo>
                    <a:pt x="257" y="0"/>
                  </a:lnTo>
                  <a:cubicBezTo>
                    <a:pt x="287" y="59"/>
                    <a:pt x="318" y="118"/>
                    <a:pt x="349" y="177"/>
                  </a:cubicBezTo>
                  <a:cubicBezTo>
                    <a:pt x="408" y="167"/>
                    <a:pt x="467" y="156"/>
                    <a:pt x="526" y="146"/>
                  </a:cubicBezTo>
                  <a:cubicBezTo>
                    <a:pt x="487" y="195"/>
                    <a:pt x="448" y="244"/>
                    <a:pt x="409" y="292"/>
                  </a:cubicBezTo>
                  <a:cubicBezTo>
                    <a:pt x="432" y="338"/>
                    <a:pt x="456" y="384"/>
                    <a:pt x="480" y="429"/>
                  </a:cubicBezTo>
                  <a:cubicBezTo>
                    <a:pt x="430" y="417"/>
                    <a:pt x="381" y="403"/>
                    <a:pt x="333" y="387"/>
                  </a:cubicBezTo>
                  <a:cubicBezTo>
                    <a:pt x="285" y="447"/>
                    <a:pt x="237" y="507"/>
                    <a:pt x="189" y="567"/>
                  </a:cubicBezTo>
                  <a:cubicBezTo>
                    <a:pt x="191" y="491"/>
                    <a:pt x="195" y="415"/>
                    <a:pt x="202" y="3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39"/>
          <p:cNvGrpSpPr/>
          <p:nvPr/>
        </p:nvGrpSpPr>
        <p:grpSpPr>
          <a:xfrm>
            <a:off x="3269418" y="-171172"/>
            <a:ext cx="1609954" cy="1182121"/>
            <a:chOff x="4164268" y="-134147"/>
            <a:chExt cx="1609954" cy="1182121"/>
          </a:xfrm>
        </p:grpSpPr>
        <p:grpSp>
          <p:nvGrpSpPr>
            <p:cNvPr id="1251" name="Google Shape;1251;p39"/>
            <p:cNvGrpSpPr/>
            <p:nvPr/>
          </p:nvGrpSpPr>
          <p:grpSpPr>
            <a:xfrm rot="5400000" flipH="1">
              <a:off x="5329332" y="462259"/>
              <a:ext cx="311529" cy="578250"/>
              <a:chOff x="1196975" y="5856287"/>
              <a:chExt cx="231775" cy="430213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1328737" y="6122987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5" extrusionOk="0">
                    <a:moveTo>
                      <a:pt x="19" y="184"/>
                    </a:moveTo>
                    <a:cubicBezTo>
                      <a:pt x="9" y="184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4"/>
                      <a:pt x="19" y="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1328737" y="6219825"/>
                <a:ext cx="1428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38" h="184" extrusionOk="0">
                    <a:moveTo>
                      <a:pt x="19" y="183"/>
                    </a:moveTo>
                    <a:cubicBezTo>
                      <a:pt x="9" y="183"/>
                      <a:pt x="0" y="175"/>
                      <a:pt x="0" y="165"/>
                    </a:cubicBezTo>
                    <a:lnTo>
                      <a:pt x="0" y="18"/>
                    </a:ln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lnTo>
                      <a:pt x="37" y="165"/>
                    </a:lnTo>
                    <a:cubicBezTo>
                      <a:pt x="37" y="175"/>
                      <a:pt x="29" y="183"/>
                      <a:pt x="19" y="18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1352550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5" y="0"/>
                      <a:pt x="184" y="8"/>
                      <a:pt x="184" y="19"/>
                    </a:cubicBezTo>
                    <a:cubicBezTo>
                      <a:pt x="184" y="29"/>
                      <a:pt x="175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>
                <a:off x="1254125" y="6197600"/>
                <a:ext cx="66675" cy="1428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38" extrusionOk="0">
                    <a:moveTo>
                      <a:pt x="165" y="37"/>
                    </a:moveTo>
                    <a:lnTo>
                      <a:pt x="18" y="37"/>
                    </a:ln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8" y="0"/>
                    </a:cubicBezTo>
                    <a:lnTo>
                      <a:pt x="165" y="0"/>
                    </a:lnTo>
                    <a:cubicBezTo>
                      <a:pt x="176" y="0"/>
                      <a:pt x="184" y="8"/>
                      <a:pt x="184" y="19"/>
                    </a:cubicBezTo>
                    <a:cubicBezTo>
                      <a:pt x="184" y="29"/>
                      <a:pt x="176" y="37"/>
                      <a:pt x="165" y="3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>
                <a:off x="1270000" y="5856287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>
                <a:off x="119697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8" y="0"/>
                    </a:moveTo>
                    <a:cubicBezTo>
                      <a:pt x="0" y="0"/>
                      <a:pt x="0" y="73"/>
                      <a:pt x="48" y="73"/>
                    </a:cubicBezTo>
                    <a:cubicBezTo>
                      <a:pt x="95" y="73"/>
                      <a:pt x="95" y="0"/>
                      <a:pt x="48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9"/>
              <p:cNvSpPr/>
              <p:nvPr/>
            </p:nvSpPr>
            <p:spPr>
              <a:xfrm>
                <a:off x="1393825" y="6043612"/>
                <a:ext cx="3492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4" extrusionOk="0">
                    <a:moveTo>
                      <a:pt x="47" y="0"/>
                    </a:moveTo>
                    <a:cubicBezTo>
                      <a:pt x="0" y="0"/>
                      <a:pt x="0" y="73"/>
                      <a:pt x="47" y="73"/>
                    </a:cubicBezTo>
                    <a:cubicBezTo>
                      <a:pt x="95" y="73"/>
                      <a:pt x="95" y="0"/>
                      <a:pt x="4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39"/>
            <p:cNvSpPr/>
            <p:nvPr/>
          </p:nvSpPr>
          <p:spPr>
            <a:xfrm rot="-6592330" flipH="1">
              <a:off x="4029911" y="219014"/>
              <a:ext cx="1084994" cy="475799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-568239" y="3824354"/>
            <a:ext cx="3918127" cy="2268301"/>
            <a:chOff x="-568239" y="3824354"/>
            <a:chExt cx="3918127" cy="2268301"/>
          </a:xfrm>
        </p:grpSpPr>
        <p:grpSp>
          <p:nvGrpSpPr>
            <p:cNvPr id="1261" name="Google Shape;1261;p39"/>
            <p:cNvGrpSpPr/>
            <p:nvPr/>
          </p:nvGrpSpPr>
          <p:grpSpPr>
            <a:xfrm>
              <a:off x="-568239" y="3824354"/>
              <a:ext cx="2352287" cy="2268301"/>
              <a:chOff x="1449950" y="3813402"/>
              <a:chExt cx="2054220" cy="1980876"/>
            </a:xfrm>
          </p:grpSpPr>
          <p:sp>
            <p:nvSpPr>
              <p:cNvPr id="1262" name="Google Shape;1262;p39"/>
              <p:cNvSpPr/>
              <p:nvPr/>
            </p:nvSpPr>
            <p:spPr>
              <a:xfrm>
                <a:off x="1501577" y="4288922"/>
                <a:ext cx="2002593" cy="1505356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9"/>
              <p:cNvSpPr/>
              <p:nvPr/>
            </p:nvSpPr>
            <p:spPr>
              <a:xfrm>
                <a:off x="1449950" y="4313377"/>
                <a:ext cx="2013459" cy="1431991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9"/>
              <p:cNvSpPr/>
              <p:nvPr/>
            </p:nvSpPr>
            <p:spPr>
              <a:xfrm>
                <a:off x="1466253" y="3813402"/>
                <a:ext cx="1983575" cy="177980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9"/>
              <p:cNvSpPr/>
              <p:nvPr/>
            </p:nvSpPr>
            <p:spPr>
              <a:xfrm>
                <a:off x="1452666" y="4310660"/>
                <a:ext cx="1989010" cy="136406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9"/>
              <p:cNvSpPr/>
              <p:nvPr/>
            </p:nvSpPr>
            <p:spPr>
              <a:xfrm>
                <a:off x="1526032" y="3826989"/>
                <a:ext cx="1013530" cy="12173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9"/>
              <p:cNvSpPr/>
              <p:nvPr/>
            </p:nvSpPr>
            <p:spPr>
              <a:xfrm>
                <a:off x="2381959" y="3935679"/>
                <a:ext cx="399434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9"/>
              <p:cNvSpPr/>
              <p:nvPr/>
            </p:nvSpPr>
            <p:spPr>
              <a:xfrm>
                <a:off x="2300442" y="3984590"/>
                <a:ext cx="589636" cy="12771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9"/>
              <p:cNvSpPr/>
              <p:nvPr/>
            </p:nvSpPr>
            <p:spPr>
              <a:xfrm>
                <a:off x="2191753" y="5416582"/>
                <a:ext cx="353240" cy="543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9"/>
              <p:cNvSpPr/>
              <p:nvPr/>
            </p:nvSpPr>
            <p:spPr>
              <a:xfrm>
                <a:off x="2300442" y="5492665"/>
                <a:ext cx="179337" cy="4891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9"/>
              <p:cNvSpPr/>
              <p:nvPr/>
            </p:nvSpPr>
            <p:spPr>
              <a:xfrm>
                <a:off x="1466253" y="4365005"/>
                <a:ext cx="1997159" cy="1369496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9"/>
              <p:cNvSpPr/>
              <p:nvPr/>
            </p:nvSpPr>
            <p:spPr>
              <a:xfrm>
                <a:off x="2311311" y="4117734"/>
                <a:ext cx="741805" cy="49725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9"/>
            <p:cNvSpPr/>
            <p:nvPr/>
          </p:nvSpPr>
          <p:spPr>
            <a:xfrm rot="2950162">
              <a:off x="2272686" y="45153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9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A7BDC-65EB-54C2-C271-29C5C6E22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B420B-C76E-F040-6A26-907650F7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Ta maitresse cette année</a:t>
            </a:r>
          </a:p>
        </p:txBody>
      </p:sp>
      <p:pic>
        <p:nvPicPr>
          <p:cNvPr id="10" name="Graphique 9" descr="Drame avec un remplissage uni">
            <a:extLst>
              <a:ext uri="{FF2B5EF4-FFF2-40B4-BE49-F238E27FC236}">
                <a16:creationId xmlns:a16="http://schemas.microsoft.com/office/drawing/2014/main" id="{E17BF471-A1AE-883C-7542-488B22CF6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4659" y="1217512"/>
            <a:ext cx="2294682" cy="2294682"/>
          </a:xfrm>
          <a:prstGeom prst="rect">
            <a:avLst/>
          </a:prstGeom>
        </p:spPr>
      </p:pic>
      <p:pic>
        <p:nvPicPr>
          <p:cNvPr id="4" name="Graphique 3" descr="Homme et femme avec un remplissage uni">
            <a:extLst>
              <a:ext uri="{FF2B5EF4-FFF2-40B4-BE49-F238E27FC236}">
                <a16:creationId xmlns:a16="http://schemas.microsoft.com/office/drawing/2014/main" id="{72B2FE49-E9DB-A0B9-BD3B-581CB5762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621" y="2498570"/>
            <a:ext cx="1913440" cy="1913440"/>
          </a:xfrm>
          <a:prstGeom prst="rect">
            <a:avLst/>
          </a:prstGeom>
        </p:spPr>
      </p:pic>
      <p:pic>
        <p:nvPicPr>
          <p:cNvPr id="5" name="Graphique 4" descr="Bague avec un remplissage uni">
            <a:extLst>
              <a:ext uri="{FF2B5EF4-FFF2-40B4-BE49-F238E27FC236}">
                <a16:creationId xmlns:a16="http://schemas.microsoft.com/office/drawing/2014/main" id="{31681489-B1E5-3498-7C30-BB155E43E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1360" y="2909710"/>
            <a:ext cx="1604541" cy="160454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AB3ABCCF-A978-394F-8F73-5B466DEF9BCE}"/>
              </a:ext>
            </a:extLst>
          </p:cNvPr>
          <p:cNvSpPr txBox="1">
            <a:spLocks/>
          </p:cNvSpPr>
          <p:nvPr/>
        </p:nvSpPr>
        <p:spPr>
          <a:xfrm rot="20278394">
            <a:off x="1059040" y="1662456"/>
            <a:ext cx="2611846" cy="122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ctr"/>
            <a:r>
              <a:rPr lang="fr-FR" sz="2000" dirty="0"/>
              <a:t>Je change bientôt de nom pour celui de mon mari ! </a:t>
            </a:r>
          </a:p>
        </p:txBody>
      </p:sp>
    </p:spTree>
    <p:extLst>
      <p:ext uri="{BB962C8B-B14F-4D97-AF65-F5344CB8AC3E}">
        <p14:creationId xmlns:p14="http://schemas.microsoft.com/office/powerpoint/2010/main" val="6817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94BD7-CE31-B4EE-CFF1-A389BC65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FBD8E-973D-F823-86DB-B96241E6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Ta maitresse cette année</a:t>
            </a:r>
          </a:p>
        </p:txBody>
      </p:sp>
      <p:pic>
        <p:nvPicPr>
          <p:cNvPr id="8" name="Graphique 7" descr="Bulle de discussion avec un remplissage uni">
            <a:extLst>
              <a:ext uri="{FF2B5EF4-FFF2-40B4-BE49-F238E27FC236}">
                <a16:creationId xmlns:a16="http://schemas.microsoft.com/office/drawing/2014/main" id="{6D566024-48E1-DA88-302A-3E49D0103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0782" y="1230532"/>
            <a:ext cx="2682435" cy="2682435"/>
          </a:xfrm>
          <a:prstGeom prst="rect">
            <a:avLst/>
          </a:prstGeom>
        </p:spPr>
      </p:pic>
      <p:pic>
        <p:nvPicPr>
          <p:cNvPr id="4" name="Graphique 3" descr="Globe terrestre : Asie et Australie avec un remplissage uni">
            <a:extLst>
              <a:ext uri="{FF2B5EF4-FFF2-40B4-BE49-F238E27FC236}">
                <a16:creationId xmlns:a16="http://schemas.microsoft.com/office/drawing/2014/main" id="{F68978C5-9FEF-7881-FDD0-11BF31A9D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2948" y="2483496"/>
            <a:ext cx="2055953" cy="2055953"/>
          </a:xfrm>
          <a:prstGeom prst="rect">
            <a:avLst/>
          </a:prstGeom>
        </p:spPr>
      </p:pic>
      <p:pic>
        <p:nvPicPr>
          <p:cNvPr id="5" name="Graphique 4" descr="Langue avec un remplissage uni">
            <a:extLst>
              <a:ext uri="{FF2B5EF4-FFF2-40B4-BE49-F238E27FC236}">
                <a16:creationId xmlns:a16="http://schemas.microsoft.com/office/drawing/2014/main" id="{71E13E98-59FD-E13E-58DF-288AA4587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7783" y="2778522"/>
            <a:ext cx="1919953" cy="1919953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744714F-11CE-4DC5-1BA2-D3082C92BEB1}"/>
              </a:ext>
            </a:extLst>
          </p:cNvPr>
          <p:cNvSpPr txBox="1">
            <a:spLocks/>
          </p:cNvSpPr>
          <p:nvPr/>
        </p:nvSpPr>
        <p:spPr>
          <a:xfrm rot="20278394">
            <a:off x="826101" y="1865690"/>
            <a:ext cx="28662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ctr"/>
            <a:r>
              <a:rPr lang="fr-FR" sz="2000" dirty="0"/>
              <a:t>Je parle (un peu) Coréen!</a:t>
            </a:r>
          </a:p>
        </p:txBody>
      </p:sp>
    </p:spTree>
    <p:extLst>
      <p:ext uri="{BB962C8B-B14F-4D97-AF65-F5344CB8AC3E}">
        <p14:creationId xmlns:p14="http://schemas.microsoft.com/office/powerpoint/2010/main" val="30496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01903-8D92-961B-AF17-B237D266F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3FBCA-80FC-2E3D-A92F-3AE716A5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Ta maitresse cette année</a:t>
            </a:r>
          </a:p>
        </p:txBody>
      </p:sp>
      <p:pic>
        <p:nvPicPr>
          <p:cNvPr id="4" name="Graphique 3" descr="Médical avec un remplissage uni">
            <a:extLst>
              <a:ext uri="{FF2B5EF4-FFF2-40B4-BE49-F238E27FC236}">
                <a16:creationId xmlns:a16="http://schemas.microsoft.com/office/drawing/2014/main" id="{044B5342-9B28-0C56-25B6-09E5BB4A0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0044" y="1017725"/>
            <a:ext cx="2063911" cy="2063911"/>
          </a:xfrm>
          <a:prstGeom prst="rect">
            <a:avLst/>
          </a:prstGeom>
        </p:spPr>
      </p:pic>
      <p:pic>
        <p:nvPicPr>
          <p:cNvPr id="3" name="Graphique 2" descr="Seringue avec un remplissage uni">
            <a:extLst>
              <a:ext uri="{FF2B5EF4-FFF2-40B4-BE49-F238E27FC236}">
                <a16:creationId xmlns:a16="http://schemas.microsoft.com/office/drawing/2014/main" id="{2117E037-B38C-3C4B-3E55-BEE67D12B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1999" y="2142403"/>
            <a:ext cx="2131910" cy="2131910"/>
          </a:xfrm>
          <a:prstGeom prst="rect">
            <a:avLst/>
          </a:prstGeom>
        </p:spPr>
      </p:pic>
      <p:pic>
        <p:nvPicPr>
          <p:cNvPr id="5" name="Graphique 4" descr="Visage en pleurs avec remplissage uni avec un remplissage uni">
            <a:extLst>
              <a:ext uri="{FF2B5EF4-FFF2-40B4-BE49-F238E27FC236}">
                <a16:creationId xmlns:a16="http://schemas.microsoft.com/office/drawing/2014/main" id="{CE8A4A86-8B39-9095-B904-56313CDC7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3136" y="2636495"/>
            <a:ext cx="1637818" cy="163781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F2A83C7-1476-886F-040C-42487E9BC48E}"/>
              </a:ext>
            </a:extLst>
          </p:cNvPr>
          <p:cNvSpPr txBox="1">
            <a:spLocks/>
          </p:cNvSpPr>
          <p:nvPr/>
        </p:nvSpPr>
        <p:spPr>
          <a:xfrm rot="20278394">
            <a:off x="989616" y="1675968"/>
            <a:ext cx="2611846" cy="85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ctr"/>
            <a:r>
              <a:rPr lang="fr-FR" sz="2000" dirty="0"/>
              <a:t>J’ai peur des aiguilles !</a:t>
            </a:r>
          </a:p>
        </p:txBody>
      </p:sp>
    </p:spTree>
    <p:extLst>
      <p:ext uri="{BB962C8B-B14F-4D97-AF65-F5344CB8AC3E}">
        <p14:creationId xmlns:p14="http://schemas.microsoft.com/office/powerpoint/2010/main" val="37652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5CB1B-9046-2BF5-E346-31D770BE9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34DA1-86BF-62CC-8448-E80658C6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Ta maitresse cette année</a:t>
            </a:r>
          </a:p>
        </p:txBody>
      </p:sp>
      <p:pic>
        <p:nvPicPr>
          <p:cNvPr id="12" name="Graphique 11" descr="Aide avec un remplissage uni">
            <a:extLst>
              <a:ext uri="{FF2B5EF4-FFF2-40B4-BE49-F238E27FC236}">
                <a16:creationId xmlns:a16="http://schemas.microsoft.com/office/drawing/2014/main" id="{02F148E8-8653-7085-FF5A-7C0BBFCB5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3724" y="1463474"/>
            <a:ext cx="2216552" cy="2216552"/>
          </a:xfrm>
          <a:prstGeom prst="rect">
            <a:avLst/>
          </a:prstGeom>
        </p:spPr>
      </p:pic>
      <p:pic>
        <p:nvPicPr>
          <p:cNvPr id="5" name="Graphique 4" descr="Pensée avec un remplissage uni">
            <a:extLst>
              <a:ext uri="{FF2B5EF4-FFF2-40B4-BE49-F238E27FC236}">
                <a16:creationId xmlns:a16="http://schemas.microsoft.com/office/drawing/2014/main" id="{0E3D09BE-BA59-30CC-5BD8-742028E0B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2502" y="2571750"/>
            <a:ext cx="1777991" cy="1777991"/>
          </a:xfrm>
          <a:prstGeom prst="rect">
            <a:avLst/>
          </a:prstGeom>
        </p:spPr>
      </p:pic>
      <p:pic>
        <p:nvPicPr>
          <p:cNvPr id="9" name="Graphique 8" descr="Loupe avec un remplissage uni">
            <a:extLst>
              <a:ext uri="{FF2B5EF4-FFF2-40B4-BE49-F238E27FC236}">
                <a16:creationId xmlns:a16="http://schemas.microsoft.com/office/drawing/2014/main" id="{7C03D348-4D8C-912E-47CF-DD366C4C7F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7949" y="2865252"/>
            <a:ext cx="1629547" cy="162954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E1E2959-8A4C-623E-20F6-E0452E1CF4A1}"/>
              </a:ext>
            </a:extLst>
          </p:cNvPr>
          <p:cNvSpPr txBox="1">
            <a:spLocks/>
          </p:cNvSpPr>
          <p:nvPr/>
        </p:nvSpPr>
        <p:spPr>
          <a:xfrm rot="20278394">
            <a:off x="989616" y="1675968"/>
            <a:ext cx="2611846" cy="85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ctr"/>
            <a:r>
              <a:rPr lang="fr-FR" sz="2000" dirty="0"/>
              <a:t>J’oublie beaucoup de choses!</a:t>
            </a:r>
          </a:p>
        </p:txBody>
      </p:sp>
    </p:spTree>
    <p:extLst>
      <p:ext uri="{BB962C8B-B14F-4D97-AF65-F5344CB8AC3E}">
        <p14:creationId xmlns:p14="http://schemas.microsoft.com/office/powerpoint/2010/main" val="32898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>
          <a:extLst>
            <a:ext uri="{FF2B5EF4-FFF2-40B4-BE49-F238E27FC236}">
              <a16:creationId xmlns:a16="http://schemas.microsoft.com/office/drawing/2014/main" id="{D0416893-AF7D-0CAC-F02A-9875B5E39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9">
            <a:extLst>
              <a:ext uri="{FF2B5EF4-FFF2-40B4-BE49-F238E27FC236}">
                <a16:creationId xmlns:a16="http://schemas.microsoft.com/office/drawing/2014/main" id="{445F52D4-F41C-9F7A-9EFF-31702C98A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1602" y="260655"/>
            <a:ext cx="5001434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À </a:t>
            </a:r>
            <a:r>
              <a:rPr lang="en" sz="4400" dirty="0" err="1"/>
              <a:t>toi</a:t>
            </a:r>
            <a:r>
              <a:rPr lang="en" sz="4400" dirty="0"/>
              <a:t> de </a:t>
            </a:r>
            <a:r>
              <a:rPr lang="en" sz="4400" dirty="0" err="1"/>
              <a:t>jouer</a:t>
            </a:r>
            <a:endParaRPr sz="4400" dirty="0"/>
          </a:p>
        </p:txBody>
      </p:sp>
      <p:grpSp>
        <p:nvGrpSpPr>
          <p:cNvPr id="1251" name="Google Shape;1251;p39">
            <a:extLst>
              <a:ext uri="{FF2B5EF4-FFF2-40B4-BE49-F238E27FC236}">
                <a16:creationId xmlns:a16="http://schemas.microsoft.com/office/drawing/2014/main" id="{79707415-9636-D2C4-3A55-0099838772B5}"/>
              </a:ext>
            </a:extLst>
          </p:cNvPr>
          <p:cNvGrpSpPr/>
          <p:nvPr/>
        </p:nvGrpSpPr>
        <p:grpSpPr>
          <a:xfrm rot="5400000" flipH="1">
            <a:off x="8524791" y="3682167"/>
            <a:ext cx="311529" cy="578250"/>
            <a:chOff x="1196975" y="5856287"/>
            <a:chExt cx="231775" cy="430213"/>
          </a:xfrm>
        </p:grpSpPr>
        <p:sp>
          <p:nvSpPr>
            <p:cNvPr id="1252" name="Google Shape;1252;p39">
              <a:extLst>
                <a:ext uri="{FF2B5EF4-FFF2-40B4-BE49-F238E27FC236}">
                  <a16:creationId xmlns:a16="http://schemas.microsoft.com/office/drawing/2014/main" id="{6CB12C78-A253-9389-0C6D-053D017FF057}"/>
                </a:ext>
              </a:extLst>
            </p:cNvPr>
            <p:cNvSpPr/>
            <p:nvPr/>
          </p:nvSpPr>
          <p:spPr>
            <a:xfrm>
              <a:off x="1328737" y="6122987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5" extrusionOk="0">
                  <a:moveTo>
                    <a:pt x="19" y="184"/>
                  </a:moveTo>
                  <a:cubicBezTo>
                    <a:pt x="9" y="184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4"/>
                    <a:pt x="19" y="18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>
              <a:extLst>
                <a:ext uri="{FF2B5EF4-FFF2-40B4-BE49-F238E27FC236}">
                  <a16:creationId xmlns:a16="http://schemas.microsoft.com/office/drawing/2014/main" id="{2790D298-2DAC-299A-9B65-E8DAB81F4BAF}"/>
                </a:ext>
              </a:extLst>
            </p:cNvPr>
            <p:cNvSpPr/>
            <p:nvPr/>
          </p:nvSpPr>
          <p:spPr>
            <a:xfrm>
              <a:off x="1328737" y="6219825"/>
              <a:ext cx="14287" cy="66675"/>
            </a:xfrm>
            <a:custGeom>
              <a:avLst/>
              <a:gdLst/>
              <a:ahLst/>
              <a:cxnLst/>
              <a:rect l="l" t="t" r="r" b="b"/>
              <a:pathLst>
                <a:path w="38" h="184" extrusionOk="0">
                  <a:moveTo>
                    <a:pt x="19" y="183"/>
                  </a:moveTo>
                  <a:cubicBezTo>
                    <a:pt x="9" y="183"/>
                    <a:pt x="0" y="175"/>
                    <a:pt x="0" y="165"/>
                  </a:cubicBezTo>
                  <a:lnTo>
                    <a:pt x="0" y="18"/>
                  </a:ln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165"/>
                  </a:lnTo>
                  <a:cubicBezTo>
                    <a:pt x="37" y="175"/>
                    <a:pt x="29" y="183"/>
                    <a:pt x="19" y="18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>
              <a:extLst>
                <a:ext uri="{FF2B5EF4-FFF2-40B4-BE49-F238E27FC236}">
                  <a16:creationId xmlns:a16="http://schemas.microsoft.com/office/drawing/2014/main" id="{1333F2A8-0D27-8C46-2F3E-5666703FDF4F}"/>
                </a:ext>
              </a:extLst>
            </p:cNvPr>
            <p:cNvSpPr/>
            <p:nvPr/>
          </p:nvSpPr>
          <p:spPr>
            <a:xfrm>
              <a:off x="1352550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5" y="0"/>
                    <a:pt x="184" y="8"/>
                    <a:pt x="184" y="19"/>
                  </a:cubicBezTo>
                  <a:cubicBezTo>
                    <a:pt x="184" y="29"/>
                    <a:pt x="175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>
              <a:extLst>
                <a:ext uri="{FF2B5EF4-FFF2-40B4-BE49-F238E27FC236}">
                  <a16:creationId xmlns:a16="http://schemas.microsoft.com/office/drawing/2014/main" id="{34D8FA89-3BAC-06CB-2AF9-120C6F2B30A6}"/>
                </a:ext>
              </a:extLst>
            </p:cNvPr>
            <p:cNvSpPr/>
            <p:nvPr/>
          </p:nvSpPr>
          <p:spPr>
            <a:xfrm>
              <a:off x="1254125" y="6197600"/>
              <a:ext cx="66675" cy="14287"/>
            </a:xfrm>
            <a:custGeom>
              <a:avLst/>
              <a:gdLst/>
              <a:ahLst/>
              <a:cxnLst/>
              <a:rect l="l" t="t" r="r" b="b"/>
              <a:pathLst>
                <a:path w="185" h="38" extrusionOk="0">
                  <a:moveTo>
                    <a:pt x="165" y="37"/>
                  </a:move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65" y="0"/>
                  </a:lnTo>
                  <a:cubicBezTo>
                    <a:pt x="176" y="0"/>
                    <a:pt x="184" y="8"/>
                    <a:pt x="184" y="19"/>
                  </a:cubicBezTo>
                  <a:cubicBezTo>
                    <a:pt x="184" y="29"/>
                    <a:pt x="176" y="37"/>
                    <a:pt x="165" y="3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>
              <a:extLst>
                <a:ext uri="{FF2B5EF4-FFF2-40B4-BE49-F238E27FC236}">
                  <a16:creationId xmlns:a16="http://schemas.microsoft.com/office/drawing/2014/main" id="{4B524E51-5991-0BF0-46C8-41DF9B41C2CF}"/>
                </a:ext>
              </a:extLst>
            </p:cNvPr>
            <p:cNvSpPr/>
            <p:nvPr/>
          </p:nvSpPr>
          <p:spPr>
            <a:xfrm>
              <a:off x="1270000" y="5856287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>
              <a:extLst>
                <a:ext uri="{FF2B5EF4-FFF2-40B4-BE49-F238E27FC236}">
                  <a16:creationId xmlns:a16="http://schemas.microsoft.com/office/drawing/2014/main" id="{57342864-505E-5D97-0746-4CB95C207C94}"/>
                </a:ext>
              </a:extLst>
            </p:cNvPr>
            <p:cNvSpPr/>
            <p:nvPr/>
          </p:nvSpPr>
          <p:spPr>
            <a:xfrm>
              <a:off x="119697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8" y="0"/>
                  </a:moveTo>
                  <a:cubicBezTo>
                    <a:pt x="0" y="0"/>
                    <a:pt x="0" y="73"/>
                    <a:pt x="48" y="73"/>
                  </a:cubicBezTo>
                  <a:cubicBezTo>
                    <a:pt x="95" y="73"/>
                    <a:pt x="95" y="0"/>
                    <a:pt x="4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>
              <a:extLst>
                <a:ext uri="{FF2B5EF4-FFF2-40B4-BE49-F238E27FC236}">
                  <a16:creationId xmlns:a16="http://schemas.microsoft.com/office/drawing/2014/main" id="{E538FBC7-0FD3-8702-B5A6-F6082B9F007B}"/>
                </a:ext>
              </a:extLst>
            </p:cNvPr>
            <p:cNvSpPr/>
            <p:nvPr/>
          </p:nvSpPr>
          <p:spPr>
            <a:xfrm>
              <a:off x="1393825" y="6043612"/>
              <a:ext cx="34925" cy="2698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7" y="0"/>
                  </a:moveTo>
                  <a:cubicBezTo>
                    <a:pt x="0" y="0"/>
                    <a:pt x="0" y="73"/>
                    <a:pt x="47" y="73"/>
                  </a:cubicBezTo>
                  <a:cubicBezTo>
                    <a:pt x="95" y="73"/>
                    <a:pt x="95" y="0"/>
                    <a:pt x="4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9" name="Google Shape;1259;p39">
            <a:extLst>
              <a:ext uri="{FF2B5EF4-FFF2-40B4-BE49-F238E27FC236}">
                <a16:creationId xmlns:a16="http://schemas.microsoft.com/office/drawing/2014/main" id="{005A3A2D-ADB5-833A-0A2D-A5EF30A079FD}"/>
              </a:ext>
            </a:extLst>
          </p:cNvPr>
          <p:cNvSpPr/>
          <p:nvPr/>
        </p:nvSpPr>
        <p:spPr>
          <a:xfrm rot="18558530" flipH="1">
            <a:off x="7068049" y="3828762"/>
            <a:ext cx="1084994" cy="475799"/>
          </a:xfrm>
          <a:custGeom>
            <a:avLst/>
            <a:gdLst/>
            <a:ahLst/>
            <a:cxnLst/>
            <a:rect l="l" t="t" r="r" b="b"/>
            <a:pathLst>
              <a:path w="1329" h="581" extrusionOk="0">
                <a:moveTo>
                  <a:pt x="1063" y="580"/>
                </a:moveTo>
                <a:cubicBezTo>
                  <a:pt x="1025" y="580"/>
                  <a:pt x="987" y="571"/>
                  <a:pt x="955" y="552"/>
                </a:cubicBezTo>
                <a:cubicBezTo>
                  <a:pt x="930" y="537"/>
                  <a:pt x="909" y="517"/>
                  <a:pt x="893" y="493"/>
                </a:cubicBezTo>
                <a:cubicBezTo>
                  <a:pt x="879" y="501"/>
                  <a:pt x="864" y="508"/>
                  <a:pt x="849" y="512"/>
                </a:cubicBezTo>
                <a:cubicBezTo>
                  <a:pt x="769" y="536"/>
                  <a:pt x="675" y="509"/>
                  <a:pt x="620" y="446"/>
                </a:cubicBezTo>
                <a:cubicBezTo>
                  <a:pt x="608" y="432"/>
                  <a:pt x="598" y="418"/>
                  <a:pt x="591" y="402"/>
                </a:cubicBezTo>
                <a:cubicBezTo>
                  <a:pt x="575" y="413"/>
                  <a:pt x="558" y="422"/>
                  <a:pt x="540" y="428"/>
                </a:cubicBezTo>
                <a:cubicBezTo>
                  <a:pt x="455" y="461"/>
                  <a:pt x="354" y="439"/>
                  <a:pt x="295" y="377"/>
                </a:cubicBezTo>
                <a:cubicBezTo>
                  <a:pt x="282" y="364"/>
                  <a:pt x="272" y="349"/>
                  <a:pt x="264" y="333"/>
                </a:cubicBezTo>
                <a:cubicBezTo>
                  <a:pt x="262" y="335"/>
                  <a:pt x="259" y="336"/>
                  <a:pt x="257" y="338"/>
                </a:cubicBezTo>
                <a:cubicBezTo>
                  <a:pt x="212" y="373"/>
                  <a:pt x="141" y="393"/>
                  <a:pt x="84" y="362"/>
                </a:cubicBezTo>
                <a:cubicBezTo>
                  <a:pt x="16" y="326"/>
                  <a:pt x="0" y="234"/>
                  <a:pt x="23" y="167"/>
                </a:cubicBezTo>
                <a:cubicBezTo>
                  <a:pt x="47" y="98"/>
                  <a:pt x="104" y="46"/>
                  <a:pt x="156" y="4"/>
                </a:cubicBezTo>
                <a:cubicBezTo>
                  <a:pt x="161" y="0"/>
                  <a:pt x="167" y="1"/>
                  <a:pt x="171" y="6"/>
                </a:cubicBezTo>
                <a:cubicBezTo>
                  <a:pt x="175" y="11"/>
                  <a:pt x="174" y="18"/>
                  <a:pt x="170" y="21"/>
                </a:cubicBezTo>
                <a:cubicBezTo>
                  <a:pt x="120" y="61"/>
                  <a:pt x="66" y="110"/>
                  <a:pt x="44" y="174"/>
                </a:cubicBezTo>
                <a:cubicBezTo>
                  <a:pt x="23" y="233"/>
                  <a:pt x="37" y="312"/>
                  <a:pt x="94" y="343"/>
                </a:cubicBezTo>
                <a:cubicBezTo>
                  <a:pt x="143" y="370"/>
                  <a:pt x="204" y="351"/>
                  <a:pt x="244" y="321"/>
                </a:cubicBezTo>
                <a:cubicBezTo>
                  <a:pt x="247" y="318"/>
                  <a:pt x="251" y="315"/>
                  <a:pt x="254" y="312"/>
                </a:cubicBezTo>
                <a:cubicBezTo>
                  <a:pt x="232" y="252"/>
                  <a:pt x="238" y="182"/>
                  <a:pt x="275" y="131"/>
                </a:cubicBezTo>
                <a:cubicBezTo>
                  <a:pt x="289" y="111"/>
                  <a:pt x="312" y="97"/>
                  <a:pt x="332" y="95"/>
                </a:cubicBezTo>
                <a:cubicBezTo>
                  <a:pt x="346" y="94"/>
                  <a:pt x="358" y="97"/>
                  <a:pt x="367" y="106"/>
                </a:cubicBezTo>
                <a:cubicBezTo>
                  <a:pt x="388" y="125"/>
                  <a:pt x="387" y="158"/>
                  <a:pt x="364" y="199"/>
                </a:cubicBezTo>
                <a:cubicBezTo>
                  <a:pt x="338" y="244"/>
                  <a:pt x="314" y="285"/>
                  <a:pt x="281" y="317"/>
                </a:cubicBezTo>
                <a:cubicBezTo>
                  <a:pt x="288" y="334"/>
                  <a:pt x="298" y="349"/>
                  <a:pt x="311" y="362"/>
                </a:cubicBezTo>
                <a:cubicBezTo>
                  <a:pt x="364" y="418"/>
                  <a:pt x="455" y="437"/>
                  <a:pt x="532" y="408"/>
                </a:cubicBezTo>
                <a:cubicBezTo>
                  <a:pt x="550" y="401"/>
                  <a:pt x="566" y="392"/>
                  <a:pt x="582" y="381"/>
                </a:cubicBezTo>
                <a:cubicBezTo>
                  <a:pt x="561" y="326"/>
                  <a:pt x="562" y="263"/>
                  <a:pt x="587" y="209"/>
                </a:cubicBezTo>
                <a:cubicBezTo>
                  <a:pt x="598" y="186"/>
                  <a:pt x="612" y="170"/>
                  <a:pt x="628" y="161"/>
                </a:cubicBezTo>
                <a:cubicBezTo>
                  <a:pt x="648" y="150"/>
                  <a:pt x="678" y="149"/>
                  <a:pt x="695" y="168"/>
                </a:cubicBezTo>
                <a:cubicBezTo>
                  <a:pt x="710" y="183"/>
                  <a:pt x="713" y="207"/>
                  <a:pt x="705" y="237"/>
                </a:cubicBezTo>
                <a:cubicBezTo>
                  <a:pt x="689" y="298"/>
                  <a:pt x="655" y="351"/>
                  <a:pt x="609" y="389"/>
                </a:cubicBezTo>
                <a:cubicBezTo>
                  <a:pt x="616" y="404"/>
                  <a:pt x="625" y="419"/>
                  <a:pt x="636" y="432"/>
                </a:cubicBezTo>
                <a:cubicBezTo>
                  <a:pt x="686" y="489"/>
                  <a:pt x="770" y="513"/>
                  <a:pt x="843" y="491"/>
                </a:cubicBezTo>
                <a:cubicBezTo>
                  <a:pt x="856" y="487"/>
                  <a:pt x="870" y="481"/>
                  <a:pt x="882" y="474"/>
                </a:cubicBezTo>
                <a:cubicBezTo>
                  <a:pt x="853" y="419"/>
                  <a:pt x="850" y="352"/>
                  <a:pt x="878" y="299"/>
                </a:cubicBezTo>
                <a:cubicBezTo>
                  <a:pt x="892" y="275"/>
                  <a:pt x="917" y="255"/>
                  <a:pt x="941" y="250"/>
                </a:cubicBezTo>
                <a:cubicBezTo>
                  <a:pt x="956" y="247"/>
                  <a:pt x="971" y="250"/>
                  <a:pt x="983" y="260"/>
                </a:cubicBezTo>
                <a:cubicBezTo>
                  <a:pt x="1000" y="274"/>
                  <a:pt x="1007" y="298"/>
                  <a:pt x="1003" y="330"/>
                </a:cubicBezTo>
                <a:cubicBezTo>
                  <a:pt x="995" y="390"/>
                  <a:pt x="960" y="445"/>
                  <a:pt x="911" y="481"/>
                </a:cubicBezTo>
                <a:cubicBezTo>
                  <a:pt x="925" y="502"/>
                  <a:pt x="944" y="520"/>
                  <a:pt x="966" y="533"/>
                </a:cubicBezTo>
                <a:cubicBezTo>
                  <a:pt x="1039" y="576"/>
                  <a:pt x="1141" y="564"/>
                  <a:pt x="1209" y="504"/>
                </a:cubicBezTo>
                <a:cubicBezTo>
                  <a:pt x="1273" y="449"/>
                  <a:pt x="1306" y="357"/>
                  <a:pt x="1295" y="265"/>
                </a:cubicBezTo>
                <a:cubicBezTo>
                  <a:pt x="1294" y="259"/>
                  <a:pt x="1298" y="254"/>
                  <a:pt x="1304" y="253"/>
                </a:cubicBezTo>
                <a:cubicBezTo>
                  <a:pt x="1310" y="252"/>
                  <a:pt x="1316" y="257"/>
                  <a:pt x="1317" y="263"/>
                </a:cubicBezTo>
                <a:cubicBezTo>
                  <a:pt x="1328" y="362"/>
                  <a:pt x="1292" y="461"/>
                  <a:pt x="1223" y="521"/>
                </a:cubicBezTo>
                <a:cubicBezTo>
                  <a:pt x="1179" y="560"/>
                  <a:pt x="1120" y="580"/>
                  <a:pt x="1063" y="580"/>
                </a:cubicBezTo>
                <a:close/>
                <a:moveTo>
                  <a:pt x="952" y="271"/>
                </a:moveTo>
                <a:cubicBezTo>
                  <a:pt x="949" y="271"/>
                  <a:pt x="947" y="271"/>
                  <a:pt x="945" y="272"/>
                </a:cubicBezTo>
                <a:cubicBezTo>
                  <a:pt x="927" y="275"/>
                  <a:pt x="908" y="291"/>
                  <a:pt x="898" y="310"/>
                </a:cubicBezTo>
                <a:cubicBezTo>
                  <a:pt x="873" y="356"/>
                  <a:pt x="876" y="414"/>
                  <a:pt x="900" y="462"/>
                </a:cubicBezTo>
                <a:cubicBezTo>
                  <a:pt x="944" y="430"/>
                  <a:pt x="974" y="381"/>
                  <a:pt x="981" y="327"/>
                </a:cubicBezTo>
                <a:cubicBezTo>
                  <a:pt x="983" y="314"/>
                  <a:pt x="984" y="289"/>
                  <a:pt x="969" y="277"/>
                </a:cubicBezTo>
                <a:cubicBezTo>
                  <a:pt x="964" y="273"/>
                  <a:pt x="958" y="271"/>
                  <a:pt x="952" y="271"/>
                </a:cubicBezTo>
                <a:close/>
                <a:moveTo>
                  <a:pt x="658" y="175"/>
                </a:moveTo>
                <a:cubicBezTo>
                  <a:pt x="652" y="175"/>
                  <a:pt x="645" y="177"/>
                  <a:pt x="639" y="180"/>
                </a:cubicBezTo>
                <a:cubicBezTo>
                  <a:pt x="627" y="187"/>
                  <a:pt x="616" y="199"/>
                  <a:pt x="607" y="219"/>
                </a:cubicBezTo>
                <a:cubicBezTo>
                  <a:pt x="585" y="265"/>
                  <a:pt x="584" y="319"/>
                  <a:pt x="600" y="367"/>
                </a:cubicBezTo>
                <a:cubicBezTo>
                  <a:pt x="640" y="333"/>
                  <a:pt x="670" y="285"/>
                  <a:pt x="684" y="232"/>
                </a:cubicBezTo>
                <a:cubicBezTo>
                  <a:pt x="690" y="209"/>
                  <a:pt x="688" y="192"/>
                  <a:pt x="679" y="183"/>
                </a:cubicBezTo>
                <a:cubicBezTo>
                  <a:pt x="674" y="177"/>
                  <a:pt x="666" y="175"/>
                  <a:pt x="658" y="175"/>
                </a:cubicBezTo>
                <a:close/>
                <a:moveTo>
                  <a:pt x="338" y="117"/>
                </a:moveTo>
                <a:cubicBezTo>
                  <a:pt x="337" y="117"/>
                  <a:pt x="336" y="117"/>
                  <a:pt x="334" y="117"/>
                </a:cubicBezTo>
                <a:cubicBezTo>
                  <a:pt x="320" y="118"/>
                  <a:pt x="303" y="130"/>
                  <a:pt x="292" y="144"/>
                </a:cubicBezTo>
                <a:cubicBezTo>
                  <a:pt x="262" y="186"/>
                  <a:pt x="256" y="244"/>
                  <a:pt x="272" y="295"/>
                </a:cubicBezTo>
                <a:cubicBezTo>
                  <a:pt x="300" y="265"/>
                  <a:pt x="322" y="229"/>
                  <a:pt x="345" y="188"/>
                </a:cubicBezTo>
                <a:cubicBezTo>
                  <a:pt x="355" y="170"/>
                  <a:pt x="369" y="138"/>
                  <a:pt x="352" y="122"/>
                </a:cubicBezTo>
                <a:cubicBezTo>
                  <a:pt x="348" y="118"/>
                  <a:pt x="343" y="117"/>
                  <a:pt x="338" y="11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0" name="Google Shape;1260;p39">
            <a:extLst>
              <a:ext uri="{FF2B5EF4-FFF2-40B4-BE49-F238E27FC236}">
                <a16:creationId xmlns:a16="http://schemas.microsoft.com/office/drawing/2014/main" id="{B2AE8A2B-3329-29A9-2646-80383D86FD69}"/>
              </a:ext>
            </a:extLst>
          </p:cNvPr>
          <p:cNvGrpSpPr/>
          <p:nvPr/>
        </p:nvGrpSpPr>
        <p:grpSpPr>
          <a:xfrm>
            <a:off x="7198655" y="4067758"/>
            <a:ext cx="3078162" cy="1601077"/>
            <a:chOff x="-568239" y="3824354"/>
            <a:chExt cx="3918127" cy="2268301"/>
          </a:xfrm>
        </p:grpSpPr>
        <p:grpSp>
          <p:nvGrpSpPr>
            <p:cNvPr id="1261" name="Google Shape;1261;p39">
              <a:extLst>
                <a:ext uri="{FF2B5EF4-FFF2-40B4-BE49-F238E27FC236}">
                  <a16:creationId xmlns:a16="http://schemas.microsoft.com/office/drawing/2014/main" id="{9AEB24BE-CC12-BD33-9A59-F0B035DA526E}"/>
                </a:ext>
              </a:extLst>
            </p:cNvPr>
            <p:cNvGrpSpPr/>
            <p:nvPr/>
          </p:nvGrpSpPr>
          <p:grpSpPr>
            <a:xfrm>
              <a:off x="-568239" y="3824354"/>
              <a:ext cx="2352287" cy="2268301"/>
              <a:chOff x="1449950" y="3813402"/>
              <a:chExt cx="2054220" cy="1980876"/>
            </a:xfrm>
          </p:grpSpPr>
          <p:sp>
            <p:nvSpPr>
              <p:cNvPr id="1262" name="Google Shape;1262;p39">
                <a:extLst>
                  <a:ext uri="{FF2B5EF4-FFF2-40B4-BE49-F238E27FC236}">
                    <a16:creationId xmlns:a16="http://schemas.microsoft.com/office/drawing/2014/main" id="{ECD7ABA4-51F0-30B6-891D-99EAA6CBD602}"/>
                  </a:ext>
                </a:extLst>
              </p:cNvPr>
              <p:cNvSpPr/>
              <p:nvPr/>
            </p:nvSpPr>
            <p:spPr>
              <a:xfrm>
                <a:off x="1501577" y="4288922"/>
                <a:ext cx="2002593" cy="1505356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445" extrusionOk="0">
                    <a:moveTo>
                      <a:pt x="3249" y="151"/>
                    </a:moveTo>
                    <a:lnTo>
                      <a:pt x="1527" y="2444"/>
                    </a:lnTo>
                    <a:lnTo>
                      <a:pt x="0" y="1383"/>
                    </a:lnTo>
                    <a:lnTo>
                      <a:pt x="1510" y="2361"/>
                    </a:lnTo>
                    <a:lnTo>
                      <a:pt x="3187" y="171"/>
                    </a:lnTo>
                    <a:lnTo>
                      <a:pt x="3077" y="37"/>
                    </a:lnTo>
                    <a:lnTo>
                      <a:pt x="3107" y="0"/>
                    </a:lnTo>
                    <a:lnTo>
                      <a:pt x="3249" y="15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9">
                <a:extLst>
                  <a:ext uri="{FF2B5EF4-FFF2-40B4-BE49-F238E27FC236}">
                    <a16:creationId xmlns:a16="http://schemas.microsoft.com/office/drawing/2014/main" id="{C1676FEF-2864-68F1-1C41-4C218C86B1B3}"/>
                  </a:ext>
                </a:extLst>
              </p:cNvPr>
              <p:cNvSpPr/>
              <p:nvPr/>
            </p:nvSpPr>
            <p:spPr>
              <a:xfrm>
                <a:off x="1449950" y="4313377"/>
                <a:ext cx="2013459" cy="1431991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325" extrusionOk="0">
                    <a:moveTo>
                      <a:pt x="3268" y="134"/>
                    </a:moveTo>
                    <a:lnTo>
                      <a:pt x="1591" y="2324"/>
                    </a:lnTo>
                    <a:lnTo>
                      <a:pt x="81" y="1346"/>
                    </a:lnTo>
                    <a:lnTo>
                      <a:pt x="81" y="1346"/>
                    </a:lnTo>
                    <a:cubicBezTo>
                      <a:pt x="0" y="1257"/>
                      <a:pt x="27" y="1101"/>
                      <a:pt x="27" y="1101"/>
                    </a:cubicBezTo>
                    <a:lnTo>
                      <a:pt x="1547" y="2081"/>
                    </a:lnTo>
                    <a:lnTo>
                      <a:pt x="3158" y="0"/>
                    </a:lnTo>
                    <a:lnTo>
                      <a:pt x="3268" y="13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9">
                <a:extLst>
                  <a:ext uri="{FF2B5EF4-FFF2-40B4-BE49-F238E27FC236}">
                    <a16:creationId xmlns:a16="http://schemas.microsoft.com/office/drawing/2014/main" id="{E0F771DC-8368-CBDF-65F2-27B55C3CD77B}"/>
                  </a:ext>
                </a:extLst>
              </p:cNvPr>
              <p:cNvSpPr/>
              <p:nvPr/>
            </p:nvSpPr>
            <p:spPr>
              <a:xfrm>
                <a:off x="1466253" y="3813402"/>
                <a:ext cx="1983575" cy="1779807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90" extrusionOk="0">
                    <a:moveTo>
                      <a:pt x="3161" y="771"/>
                    </a:moveTo>
                    <a:lnTo>
                      <a:pt x="3131" y="808"/>
                    </a:lnTo>
                    <a:lnTo>
                      <a:pt x="1520" y="2889"/>
                    </a:lnTo>
                    <a:lnTo>
                      <a:pt x="0" y="1909"/>
                    </a:lnTo>
                    <a:lnTo>
                      <a:pt x="1627" y="0"/>
                    </a:lnTo>
                    <a:lnTo>
                      <a:pt x="3217" y="698"/>
                    </a:lnTo>
                    <a:lnTo>
                      <a:pt x="3161" y="77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9">
                <a:extLst>
                  <a:ext uri="{FF2B5EF4-FFF2-40B4-BE49-F238E27FC236}">
                    <a16:creationId xmlns:a16="http://schemas.microsoft.com/office/drawing/2014/main" id="{15C65F47-FE43-1653-AA4D-3022F43E61FD}"/>
                  </a:ext>
                </a:extLst>
              </p:cNvPr>
              <p:cNvSpPr/>
              <p:nvPr/>
            </p:nvSpPr>
            <p:spPr>
              <a:xfrm>
                <a:off x="1452666" y="4310660"/>
                <a:ext cx="1989010" cy="1364062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2214" extrusionOk="0">
                    <a:moveTo>
                      <a:pt x="1561" y="2213"/>
                    </a:moveTo>
                    <a:lnTo>
                      <a:pt x="1561" y="2213"/>
                    </a:lnTo>
                    <a:cubicBezTo>
                      <a:pt x="1559" y="2213"/>
                      <a:pt x="1555" y="2212"/>
                      <a:pt x="1552" y="2211"/>
                    </a:cubicBezTo>
                    <a:lnTo>
                      <a:pt x="11" y="1203"/>
                    </a:lnTo>
                    <a:lnTo>
                      <a:pt x="11" y="1203"/>
                    </a:lnTo>
                    <a:cubicBezTo>
                      <a:pt x="2" y="1197"/>
                      <a:pt x="0" y="1187"/>
                      <a:pt x="6" y="1178"/>
                    </a:cubicBezTo>
                    <a:lnTo>
                      <a:pt x="6" y="1178"/>
                    </a:lnTo>
                    <a:cubicBezTo>
                      <a:pt x="11" y="1170"/>
                      <a:pt x="21" y="1167"/>
                      <a:pt x="30" y="1173"/>
                    </a:cubicBezTo>
                    <a:lnTo>
                      <a:pt x="1559" y="2172"/>
                    </a:lnTo>
                    <a:lnTo>
                      <a:pt x="3195" y="10"/>
                    </a:lnTo>
                    <a:lnTo>
                      <a:pt x="3195" y="10"/>
                    </a:lnTo>
                    <a:cubicBezTo>
                      <a:pt x="3200" y="2"/>
                      <a:pt x="3212" y="0"/>
                      <a:pt x="3219" y="5"/>
                    </a:cubicBezTo>
                    <a:lnTo>
                      <a:pt x="3219" y="5"/>
                    </a:lnTo>
                    <a:cubicBezTo>
                      <a:pt x="3226" y="13"/>
                      <a:pt x="3229" y="23"/>
                      <a:pt x="3222" y="32"/>
                    </a:cubicBezTo>
                    <a:lnTo>
                      <a:pt x="1577" y="2206"/>
                    </a:lnTo>
                    <a:lnTo>
                      <a:pt x="1577" y="2206"/>
                    </a:lnTo>
                    <a:cubicBezTo>
                      <a:pt x="1572" y="2211"/>
                      <a:pt x="1567" y="2213"/>
                      <a:pt x="1561" y="22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9">
                <a:extLst>
                  <a:ext uri="{FF2B5EF4-FFF2-40B4-BE49-F238E27FC236}">
                    <a16:creationId xmlns:a16="http://schemas.microsoft.com/office/drawing/2014/main" id="{00BA6A5F-FED0-5134-291C-FC73692127A5}"/>
                  </a:ext>
                </a:extLst>
              </p:cNvPr>
              <p:cNvSpPr/>
              <p:nvPr/>
            </p:nvSpPr>
            <p:spPr>
              <a:xfrm>
                <a:off x="1526032" y="3826989"/>
                <a:ext cx="1013530" cy="12173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975" extrusionOk="0">
                    <a:moveTo>
                      <a:pt x="20" y="1974"/>
                    </a:moveTo>
                    <a:lnTo>
                      <a:pt x="20" y="1974"/>
                    </a:lnTo>
                    <a:cubicBezTo>
                      <a:pt x="16" y="1974"/>
                      <a:pt x="12" y="1973"/>
                      <a:pt x="8" y="1970"/>
                    </a:cubicBezTo>
                    <a:lnTo>
                      <a:pt x="8" y="1970"/>
                    </a:lnTo>
                    <a:cubicBezTo>
                      <a:pt x="1" y="1963"/>
                      <a:pt x="0" y="1952"/>
                      <a:pt x="6" y="1945"/>
                    </a:cubicBezTo>
                    <a:lnTo>
                      <a:pt x="1611" y="9"/>
                    </a:lnTo>
                    <a:lnTo>
                      <a:pt x="1611" y="9"/>
                    </a:lnTo>
                    <a:cubicBezTo>
                      <a:pt x="1617" y="1"/>
                      <a:pt x="1629" y="0"/>
                      <a:pt x="1636" y="6"/>
                    </a:cubicBezTo>
                    <a:lnTo>
                      <a:pt x="1636" y="6"/>
                    </a:lnTo>
                    <a:cubicBezTo>
                      <a:pt x="1643" y="12"/>
                      <a:pt x="1644" y="24"/>
                      <a:pt x="1639" y="31"/>
                    </a:cubicBezTo>
                    <a:lnTo>
                      <a:pt x="33" y="1968"/>
                    </a:lnTo>
                    <a:lnTo>
                      <a:pt x="33" y="1968"/>
                    </a:lnTo>
                    <a:cubicBezTo>
                      <a:pt x="29" y="1971"/>
                      <a:pt x="25" y="1974"/>
                      <a:pt x="20" y="197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9">
                <a:extLst>
                  <a:ext uri="{FF2B5EF4-FFF2-40B4-BE49-F238E27FC236}">
                    <a16:creationId xmlns:a16="http://schemas.microsoft.com/office/drawing/2014/main" id="{AE898F80-E3D9-CA7B-B2AC-B104C6185CBC}"/>
                  </a:ext>
                </a:extLst>
              </p:cNvPr>
              <p:cNvSpPr/>
              <p:nvPr/>
            </p:nvSpPr>
            <p:spPr>
              <a:xfrm>
                <a:off x="2381959" y="3935679"/>
                <a:ext cx="399434" cy="7336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17" extrusionOk="0">
                    <a:moveTo>
                      <a:pt x="19" y="116"/>
                    </a:moveTo>
                    <a:lnTo>
                      <a:pt x="19" y="116"/>
                    </a:lnTo>
                    <a:cubicBezTo>
                      <a:pt x="10" y="116"/>
                      <a:pt x="2" y="110"/>
                      <a:pt x="1" y="100"/>
                    </a:cubicBezTo>
                    <a:lnTo>
                      <a:pt x="1" y="100"/>
                    </a:lnTo>
                    <a:cubicBezTo>
                      <a:pt x="0" y="91"/>
                      <a:pt x="7" y="83"/>
                      <a:pt x="17" y="81"/>
                    </a:cubicBezTo>
                    <a:lnTo>
                      <a:pt x="628" y="1"/>
                    </a:lnTo>
                    <a:lnTo>
                      <a:pt x="628" y="1"/>
                    </a:lnTo>
                    <a:cubicBezTo>
                      <a:pt x="636" y="0"/>
                      <a:pt x="646" y="7"/>
                      <a:pt x="646" y="16"/>
                    </a:cubicBezTo>
                    <a:lnTo>
                      <a:pt x="646" y="16"/>
                    </a:lnTo>
                    <a:cubicBezTo>
                      <a:pt x="648" y="26"/>
                      <a:pt x="641" y="34"/>
                      <a:pt x="632" y="35"/>
                    </a:cubicBezTo>
                    <a:lnTo>
                      <a:pt x="21" y="116"/>
                    </a:lnTo>
                    <a:lnTo>
                      <a:pt x="21" y="116"/>
                    </a:lnTo>
                    <a:cubicBezTo>
                      <a:pt x="20" y="116"/>
                      <a:pt x="20" y="116"/>
                      <a:pt x="19" y="11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9">
                <a:extLst>
                  <a:ext uri="{FF2B5EF4-FFF2-40B4-BE49-F238E27FC236}">
                    <a16:creationId xmlns:a16="http://schemas.microsoft.com/office/drawing/2014/main" id="{EFDE60B7-6607-097A-E194-9333D62B760A}"/>
                  </a:ext>
                </a:extLst>
              </p:cNvPr>
              <p:cNvSpPr/>
              <p:nvPr/>
            </p:nvSpPr>
            <p:spPr>
              <a:xfrm>
                <a:off x="2300442" y="3984590"/>
                <a:ext cx="589636" cy="12771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06" extrusionOk="0">
                    <a:moveTo>
                      <a:pt x="19" y="205"/>
                    </a:moveTo>
                    <a:lnTo>
                      <a:pt x="19" y="205"/>
                    </a:lnTo>
                    <a:cubicBezTo>
                      <a:pt x="10" y="205"/>
                      <a:pt x="3" y="199"/>
                      <a:pt x="1" y="191"/>
                    </a:cubicBezTo>
                    <a:lnTo>
                      <a:pt x="1" y="191"/>
                    </a:lnTo>
                    <a:cubicBezTo>
                      <a:pt x="0" y="182"/>
                      <a:pt x="6" y="172"/>
                      <a:pt x="15" y="171"/>
                    </a:cubicBezTo>
                    <a:lnTo>
                      <a:pt x="935" y="2"/>
                    </a:lnTo>
                    <a:lnTo>
                      <a:pt x="935" y="2"/>
                    </a:lnTo>
                    <a:cubicBezTo>
                      <a:pt x="943" y="0"/>
                      <a:pt x="953" y="6"/>
                      <a:pt x="955" y="16"/>
                    </a:cubicBezTo>
                    <a:lnTo>
                      <a:pt x="955" y="16"/>
                    </a:lnTo>
                    <a:cubicBezTo>
                      <a:pt x="956" y="26"/>
                      <a:pt x="951" y="35"/>
                      <a:pt x="941" y="36"/>
                    </a:cubicBezTo>
                    <a:lnTo>
                      <a:pt x="22" y="205"/>
                    </a:lnTo>
                    <a:lnTo>
                      <a:pt x="22" y="205"/>
                    </a:lnTo>
                    <a:cubicBezTo>
                      <a:pt x="20" y="205"/>
                      <a:pt x="19" y="205"/>
                      <a:pt x="19" y="20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9">
                <a:extLst>
                  <a:ext uri="{FF2B5EF4-FFF2-40B4-BE49-F238E27FC236}">
                    <a16:creationId xmlns:a16="http://schemas.microsoft.com/office/drawing/2014/main" id="{5F40BFC4-E822-FA36-0EBB-2D5ABC98A896}"/>
                  </a:ext>
                </a:extLst>
              </p:cNvPr>
              <p:cNvSpPr/>
              <p:nvPr/>
            </p:nvSpPr>
            <p:spPr>
              <a:xfrm>
                <a:off x="2191753" y="5416582"/>
                <a:ext cx="353240" cy="543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9" extrusionOk="0">
                    <a:moveTo>
                      <a:pt x="18" y="88"/>
                    </a:moveTo>
                    <a:lnTo>
                      <a:pt x="18" y="88"/>
                    </a:lnTo>
                    <a:cubicBezTo>
                      <a:pt x="10" y="88"/>
                      <a:pt x="2" y="81"/>
                      <a:pt x="1" y="71"/>
                    </a:cubicBezTo>
                    <a:lnTo>
                      <a:pt x="1" y="71"/>
                    </a:lnTo>
                    <a:cubicBezTo>
                      <a:pt x="0" y="62"/>
                      <a:pt x="7" y="53"/>
                      <a:pt x="17" y="52"/>
                    </a:cubicBezTo>
                    <a:lnTo>
                      <a:pt x="552" y="1"/>
                    </a:lnTo>
                    <a:lnTo>
                      <a:pt x="552" y="1"/>
                    </a:lnTo>
                    <a:cubicBezTo>
                      <a:pt x="562" y="0"/>
                      <a:pt x="571" y="8"/>
                      <a:pt x="571" y="18"/>
                    </a:cubicBezTo>
                    <a:lnTo>
                      <a:pt x="571" y="18"/>
                    </a:lnTo>
                    <a:cubicBezTo>
                      <a:pt x="571" y="27"/>
                      <a:pt x="565" y="35"/>
                      <a:pt x="556" y="37"/>
                    </a:cubicBezTo>
                    <a:lnTo>
                      <a:pt x="20" y="88"/>
                    </a:lnTo>
                    <a:lnTo>
                      <a:pt x="20" y="88"/>
                    </a:lnTo>
                    <a:cubicBezTo>
                      <a:pt x="19" y="88"/>
                      <a:pt x="19" y="88"/>
                      <a:pt x="18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9">
                <a:extLst>
                  <a:ext uri="{FF2B5EF4-FFF2-40B4-BE49-F238E27FC236}">
                    <a16:creationId xmlns:a16="http://schemas.microsoft.com/office/drawing/2014/main" id="{D3AFBF67-1C98-8A6A-D8E6-2BC4038F1C92}"/>
                  </a:ext>
                </a:extLst>
              </p:cNvPr>
              <p:cNvSpPr/>
              <p:nvPr/>
            </p:nvSpPr>
            <p:spPr>
              <a:xfrm>
                <a:off x="2300442" y="5492665"/>
                <a:ext cx="179337" cy="4891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79" extrusionOk="0">
                    <a:moveTo>
                      <a:pt x="18" y="78"/>
                    </a:moveTo>
                    <a:lnTo>
                      <a:pt x="18" y="78"/>
                    </a:lnTo>
                    <a:cubicBezTo>
                      <a:pt x="10" y="78"/>
                      <a:pt x="3" y="72"/>
                      <a:pt x="2" y="64"/>
                    </a:cubicBezTo>
                    <a:lnTo>
                      <a:pt x="2" y="64"/>
                    </a:lnTo>
                    <a:cubicBezTo>
                      <a:pt x="0" y="54"/>
                      <a:pt x="6" y="46"/>
                      <a:pt x="15" y="44"/>
                    </a:cubicBezTo>
                    <a:lnTo>
                      <a:pt x="270" y="1"/>
                    </a:lnTo>
                    <a:lnTo>
                      <a:pt x="270" y="1"/>
                    </a:lnTo>
                    <a:cubicBezTo>
                      <a:pt x="279" y="0"/>
                      <a:pt x="287" y="6"/>
                      <a:pt x="290" y="15"/>
                    </a:cubicBezTo>
                    <a:lnTo>
                      <a:pt x="290" y="15"/>
                    </a:lnTo>
                    <a:cubicBezTo>
                      <a:pt x="291" y="26"/>
                      <a:pt x="284" y="34"/>
                      <a:pt x="275" y="37"/>
                    </a:cubicBezTo>
                    <a:lnTo>
                      <a:pt x="22" y="78"/>
                    </a:lnTo>
                    <a:lnTo>
                      <a:pt x="22" y="78"/>
                    </a:lnTo>
                    <a:cubicBezTo>
                      <a:pt x="21" y="78"/>
                      <a:pt x="19" y="78"/>
                      <a:pt x="18" y="7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9">
                <a:extLst>
                  <a:ext uri="{FF2B5EF4-FFF2-40B4-BE49-F238E27FC236}">
                    <a16:creationId xmlns:a16="http://schemas.microsoft.com/office/drawing/2014/main" id="{DE4A688E-D3FC-DD69-ACD1-81F3B0298271}"/>
                  </a:ext>
                </a:extLst>
              </p:cNvPr>
              <p:cNvSpPr/>
              <p:nvPr/>
            </p:nvSpPr>
            <p:spPr>
              <a:xfrm>
                <a:off x="1466253" y="4365005"/>
                <a:ext cx="1997159" cy="1369496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21" extrusionOk="0">
                    <a:moveTo>
                      <a:pt x="1559" y="2220"/>
                    </a:moveTo>
                    <a:lnTo>
                      <a:pt x="1559" y="2220"/>
                    </a:lnTo>
                    <a:cubicBezTo>
                      <a:pt x="1556" y="2220"/>
                      <a:pt x="1553" y="2219"/>
                      <a:pt x="1550" y="2218"/>
                    </a:cubicBezTo>
                    <a:lnTo>
                      <a:pt x="11" y="1220"/>
                    </a:lnTo>
                    <a:lnTo>
                      <a:pt x="11" y="1220"/>
                    </a:lnTo>
                    <a:cubicBezTo>
                      <a:pt x="3" y="1215"/>
                      <a:pt x="0" y="1204"/>
                      <a:pt x="5" y="1196"/>
                    </a:cubicBezTo>
                    <a:lnTo>
                      <a:pt x="5" y="1196"/>
                    </a:lnTo>
                    <a:cubicBezTo>
                      <a:pt x="11" y="1187"/>
                      <a:pt x="22" y="1185"/>
                      <a:pt x="30" y="1190"/>
                    </a:cubicBezTo>
                    <a:lnTo>
                      <a:pt x="1556" y="2178"/>
                    </a:lnTo>
                    <a:lnTo>
                      <a:pt x="3206" y="9"/>
                    </a:lnTo>
                    <a:lnTo>
                      <a:pt x="3206" y="9"/>
                    </a:lnTo>
                    <a:cubicBezTo>
                      <a:pt x="3210" y="2"/>
                      <a:pt x="3222" y="0"/>
                      <a:pt x="3229" y="5"/>
                    </a:cubicBezTo>
                    <a:lnTo>
                      <a:pt x="3229" y="5"/>
                    </a:lnTo>
                    <a:cubicBezTo>
                      <a:pt x="3237" y="12"/>
                      <a:pt x="3238" y="23"/>
                      <a:pt x="3233" y="30"/>
                    </a:cubicBezTo>
                    <a:lnTo>
                      <a:pt x="1574" y="2214"/>
                    </a:lnTo>
                    <a:lnTo>
                      <a:pt x="1574" y="2214"/>
                    </a:lnTo>
                    <a:cubicBezTo>
                      <a:pt x="1570" y="2218"/>
                      <a:pt x="1565" y="2220"/>
                      <a:pt x="1559" y="22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9">
                <a:extLst>
                  <a:ext uri="{FF2B5EF4-FFF2-40B4-BE49-F238E27FC236}">
                    <a16:creationId xmlns:a16="http://schemas.microsoft.com/office/drawing/2014/main" id="{7BFDA3F8-3200-01EA-5B14-0B1E3F4E284F}"/>
                  </a:ext>
                </a:extLst>
              </p:cNvPr>
              <p:cNvSpPr/>
              <p:nvPr/>
            </p:nvSpPr>
            <p:spPr>
              <a:xfrm>
                <a:off x="2311311" y="4117734"/>
                <a:ext cx="741805" cy="497257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805" extrusionOk="0">
                    <a:moveTo>
                      <a:pt x="280" y="0"/>
                    </a:moveTo>
                    <a:lnTo>
                      <a:pt x="1205" y="448"/>
                    </a:lnTo>
                    <a:lnTo>
                      <a:pt x="918" y="804"/>
                    </a:lnTo>
                    <a:lnTo>
                      <a:pt x="0" y="379"/>
                    </a:lnTo>
                    <a:lnTo>
                      <a:pt x="28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9">
              <a:extLst>
                <a:ext uri="{FF2B5EF4-FFF2-40B4-BE49-F238E27FC236}">
                  <a16:creationId xmlns:a16="http://schemas.microsoft.com/office/drawing/2014/main" id="{C4E944E6-9155-693C-6280-2B7AC2DAF136}"/>
                </a:ext>
              </a:extLst>
            </p:cNvPr>
            <p:cNvSpPr/>
            <p:nvPr/>
          </p:nvSpPr>
          <p:spPr>
            <a:xfrm rot="2950162">
              <a:off x="2272686" y="4515325"/>
              <a:ext cx="1084995" cy="475800"/>
            </a:xfrm>
            <a:custGeom>
              <a:avLst/>
              <a:gdLst/>
              <a:ahLst/>
              <a:cxnLst/>
              <a:rect l="l" t="t" r="r" b="b"/>
              <a:pathLst>
                <a:path w="1329" h="581" extrusionOk="0">
                  <a:moveTo>
                    <a:pt x="1063" y="580"/>
                  </a:moveTo>
                  <a:cubicBezTo>
                    <a:pt x="1025" y="580"/>
                    <a:pt x="987" y="571"/>
                    <a:pt x="955" y="552"/>
                  </a:cubicBezTo>
                  <a:cubicBezTo>
                    <a:pt x="930" y="537"/>
                    <a:pt x="909" y="517"/>
                    <a:pt x="893" y="493"/>
                  </a:cubicBezTo>
                  <a:cubicBezTo>
                    <a:pt x="879" y="501"/>
                    <a:pt x="864" y="508"/>
                    <a:pt x="849" y="512"/>
                  </a:cubicBezTo>
                  <a:cubicBezTo>
                    <a:pt x="769" y="536"/>
                    <a:pt x="675" y="509"/>
                    <a:pt x="620" y="446"/>
                  </a:cubicBezTo>
                  <a:cubicBezTo>
                    <a:pt x="608" y="432"/>
                    <a:pt x="598" y="418"/>
                    <a:pt x="591" y="402"/>
                  </a:cubicBezTo>
                  <a:cubicBezTo>
                    <a:pt x="575" y="413"/>
                    <a:pt x="558" y="422"/>
                    <a:pt x="540" y="428"/>
                  </a:cubicBezTo>
                  <a:cubicBezTo>
                    <a:pt x="455" y="461"/>
                    <a:pt x="354" y="439"/>
                    <a:pt x="295" y="377"/>
                  </a:cubicBezTo>
                  <a:cubicBezTo>
                    <a:pt x="282" y="364"/>
                    <a:pt x="272" y="349"/>
                    <a:pt x="264" y="333"/>
                  </a:cubicBezTo>
                  <a:cubicBezTo>
                    <a:pt x="262" y="335"/>
                    <a:pt x="259" y="336"/>
                    <a:pt x="257" y="338"/>
                  </a:cubicBezTo>
                  <a:cubicBezTo>
                    <a:pt x="212" y="373"/>
                    <a:pt x="141" y="393"/>
                    <a:pt x="84" y="362"/>
                  </a:cubicBezTo>
                  <a:cubicBezTo>
                    <a:pt x="16" y="326"/>
                    <a:pt x="0" y="234"/>
                    <a:pt x="23" y="167"/>
                  </a:cubicBezTo>
                  <a:cubicBezTo>
                    <a:pt x="47" y="98"/>
                    <a:pt x="104" y="46"/>
                    <a:pt x="156" y="4"/>
                  </a:cubicBezTo>
                  <a:cubicBezTo>
                    <a:pt x="161" y="0"/>
                    <a:pt x="167" y="1"/>
                    <a:pt x="171" y="6"/>
                  </a:cubicBezTo>
                  <a:cubicBezTo>
                    <a:pt x="175" y="11"/>
                    <a:pt x="174" y="18"/>
                    <a:pt x="170" y="21"/>
                  </a:cubicBezTo>
                  <a:cubicBezTo>
                    <a:pt x="120" y="61"/>
                    <a:pt x="66" y="110"/>
                    <a:pt x="44" y="174"/>
                  </a:cubicBezTo>
                  <a:cubicBezTo>
                    <a:pt x="23" y="233"/>
                    <a:pt x="37" y="312"/>
                    <a:pt x="94" y="343"/>
                  </a:cubicBezTo>
                  <a:cubicBezTo>
                    <a:pt x="143" y="370"/>
                    <a:pt x="204" y="351"/>
                    <a:pt x="244" y="321"/>
                  </a:cubicBezTo>
                  <a:cubicBezTo>
                    <a:pt x="247" y="318"/>
                    <a:pt x="251" y="315"/>
                    <a:pt x="254" y="312"/>
                  </a:cubicBezTo>
                  <a:cubicBezTo>
                    <a:pt x="232" y="252"/>
                    <a:pt x="238" y="182"/>
                    <a:pt x="275" y="131"/>
                  </a:cubicBezTo>
                  <a:cubicBezTo>
                    <a:pt x="289" y="111"/>
                    <a:pt x="312" y="97"/>
                    <a:pt x="332" y="95"/>
                  </a:cubicBezTo>
                  <a:cubicBezTo>
                    <a:pt x="346" y="94"/>
                    <a:pt x="358" y="97"/>
                    <a:pt x="367" y="106"/>
                  </a:cubicBezTo>
                  <a:cubicBezTo>
                    <a:pt x="388" y="125"/>
                    <a:pt x="387" y="158"/>
                    <a:pt x="364" y="199"/>
                  </a:cubicBezTo>
                  <a:cubicBezTo>
                    <a:pt x="338" y="244"/>
                    <a:pt x="314" y="285"/>
                    <a:pt x="281" y="317"/>
                  </a:cubicBezTo>
                  <a:cubicBezTo>
                    <a:pt x="288" y="334"/>
                    <a:pt x="298" y="349"/>
                    <a:pt x="311" y="362"/>
                  </a:cubicBezTo>
                  <a:cubicBezTo>
                    <a:pt x="364" y="418"/>
                    <a:pt x="455" y="437"/>
                    <a:pt x="532" y="408"/>
                  </a:cubicBezTo>
                  <a:cubicBezTo>
                    <a:pt x="550" y="401"/>
                    <a:pt x="566" y="392"/>
                    <a:pt x="582" y="381"/>
                  </a:cubicBezTo>
                  <a:cubicBezTo>
                    <a:pt x="561" y="326"/>
                    <a:pt x="562" y="263"/>
                    <a:pt x="587" y="209"/>
                  </a:cubicBezTo>
                  <a:cubicBezTo>
                    <a:pt x="598" y="186"/>
                    <a:pt x="612" y="170"/>
                    <a:pt x="628" y="161"/>
                  </a:cubicBezTo>
                  <a:cubicBezTo>
                    <a:pt x="648" y="150"/>
                    <a:pt x="678" y="149"/>
                    <a:pt x="695" y="168"/>
                  </a:cubicBezTo>
                  <a:cubicBezTo>
                    <a:pt x="710" y="183"/>
                    <a:pt x="713" y="207"/>
                    <a:pt x="705" y="237"/>
                  </a:cubicBezTo>
                  <a:cubicBezTo>
                    <a:pt x="689" y="298"/>
                    <a:pt x="655" y="351"/>
                    <a:pt x="609" y="389"/>
                  </a:cubicBezTo>
                  <a:cubicBezTo>
                    <a:pt x="616" y="404"/>
                    <a:pt x="625" y="419"/>
                    <a:pt x="636" y="432"/>
                  </a:cubicBezTo>
                  <a:cubicBezTo>
                    <a:pt x="686" y="489"/>
                    <a:pt x="770" y="513"/>
                    <a:pt x="843" y="491"/>
                  </a:cubicBezTo>
                  <a:cubicBezTo>
                    <a:pt x="856" y="487"/>
                    <a:pt x="870" y="481"/>
                    <a:pt x="882" y="474"/>
                  </a:cubicBezTo>
                  <a:cubicBezTo>
                    <a:pt x="853" y="419"/>
                    <a:pt x="850" y="352"/>
                    <a:pt x="878" y="299"/>
                  </a:cubicBezTo>
                  <a:cubicBezTo>
                    <a:pt x="892" y="275"/>
                    <a:pt x="917" y="255"/>
                    <a:pt x="941" y="250"/>
                  </a:cubicBezTo>
                  <a:cubicBezTo>
                    <a:pt x="956" y="247"/>
                    <a:pt x="971" y="250"/>
                    <a:pt x="983" y="260"/>
                  </a:cubicBezTo>
                  <a:cubicBezTo>
                    <a:pt x="1000" y="274"/>
                    <a:pt x="1007" y="298"/>
                    <a:pt x="1003" y="330"/>
                  </a:cubicBezTo>
                  <a:cubicBezTo>
                    <a:pt x="995" y="390"/>
                    <a:pt x="960" y="445"/>
                    <a:pt x="911" y="481"/>
                  </a:cubicBezTo>
                  <a:cubicBezTo>
                    <a:pt x="925" y="502"/>
                    <a:pt x="944" y="520"/>
                    <a:pt x="966" y="533"/>
                  </a:cubicBezTo>
                  <a:cubicBezTo>
                    <a:pt x="1039" y="576"/>
                    <a:pt x="1141" y="564"/>
                    <a:pt x="1209" y="504"/>
                  </a:cubicBezTo>
                  <a:cubicBezTo>
                    <a:pt x="1273" y="449"/>
                    <a:pt x="1306" y="357"/>
                    <a:pt x="1295" y="265"/>
                  </a:cubicBezTo>
                  <a:cubicBezTo>
                    <a:pt x="1294" y="259"/>
                    <a:pt x="1298" y="254"/>
                    <a:pt x="1304" y="253"/>
                  </a:cubicBezTo>
                  <a:cubicBezTo>
                    <a:pt x="1310" y="252"/>
                    <a:pt x="1316" y="257"/>
                    <a:pt x="1317" y="263"/>
                  </a:cubicBezTo>
                  <a:cubicBezTo>
                    <a:pt x="1328" y="362"/>
                    <a:pt x="1292" y="461"/>
                    <a:pt x="1223" y="521"/>
                  </a:cubicBezTo>
                  <a:cubicBezTo>
                    <a:pt x="1179" y="560"/>
                    <a:pt x="1120" y="580"/>
                    <a:pt x="1063" y="580"/>
                  </a:cubicBezTo>
                  <a:close/>
                  <a:moveTo>
                    <a:pt x="952" y="271"/>
                  </a:moveTo>
                  <a:cubicBezTo>
                    <a:pt x="949" y="271"/>
                    <a:pt x="947" y="271"/>
                    <a:pt x="945" y="272"/>
                  </a:cubicBezTo>
                  <a:cubicBezTo>
                    <a:pt x="927" y="275"/>
                    <a:pt x="908" y="291"/>
                    <a:pt x="898" y="310"/>
                  </a:cubicBezTo>
                  <a:cubicBezTo>
                    <a:pt x="873" y="356"/>
                    <a:pt x="876" y="414"/>
                    <a:pt x="900" y="462"/>
                  </a:cubicBezTo>
                  <a:cubicBezTo>
                    <a:pt x="944" y="430"/>
                    <a:pt x="974" y="381"/>
                    <a:pt x="981" y="327"/>
                  </a:cubicBezTo>
                  <a:cubicBezTo>
                    <a:pt x="983" y="314"/>
                    <a:pt x="984" y="289"/>
                    <a:pt x="969" y="277"/>
                  </a:cubicBezTo>
                  <a:cubicBezTo>
                    <a:pt x="964" y="273"/>
                    <a:pt x="958" y="271"/>
                    <a:pt x="952" y="271"/>
                  </a:cubicBezTo>
                  <a:close/>
                  <a:moveTo>
                    <a:pt x="658" y="175"/>
                  </a:moveTo>
                  <a:cubicBezTo>
                    <a:pt x="652" y="175"/>
                    <a:pt x="645" y="177"/>
                    <a:pt x="639" y="180"/>
                  </a:cubicBezTo>
                  <a:cubicBezTo>
                    <a:pt x="627" y="187"/>
                    <a:pt x="616" y="199"/>
                    <a:pt x="607" y="219"/>
                  </a:cubicBezTo>
                  <a:cubicBezTo>
                    <a:pt x="585" y="265"/>
                    <a:pt x="584" y="319"/>
                    <a:pt x="600" y="367"/>
                  </a:cubicBezTo>
                  <a:cubicBezTo>
                    <a:pt x="640" y="333"/>
                    <a:pt x="670" y="285"/>
                    <a:pt x="684" y="232"/>
                  </a:cubicBezTo>
                  <a:cubicBezTo>
                    <a:pt x="690" y="209"/>
                    <a:pt x="688" y="192"/>
                    <a:pt x="679" y="183"/>
                  </a:cubicBezTo>
                  <a:cubicBezTo>
                    <a:pt x="674" y="177"/>
                    <a:pt x="666" y="175"/>
                    <a:pt x="658" y="175"/>
                  </a:cubicBezTo>
                  <a:close/>
                  <a:moveTo>
                    <a:pt x="338" y="117"/>
                  </a:moveTo>
                  <a:cubicBezTo>
                    <a:pt x="337" y="117"/>
                    <a:pt x="336" y="117"/>
                    <a:pt x="334" y="117"/>
                  </a:cubicBezTo>
                  <a:cubicBezTo>
                    <a:pt x="320" y="118"/>
                    <a:pt x="303" y="130"/>
                    <a:pt x="292" y="144"/>
                  </a:cubicBezTo>
                  <a:cubicBezTo>
                    <a:pt x="262" y="186"/>
                    <a:pt x="256" y="244"/>
                    <a:pt x="272" y="295"/>
                  </a:cubicBezTo>
                  <a:cubicBezTo>
                    <a:pt x="300" y="265"/>
                    <a:pt x="322" y="229"/>
                    <a:pt x="345" y="188"/>
                  </a:cubicBezTo>
                  <a:cubicBezTo>
                    <a:pt x="355" y="170"/>
                    <a:pt x="369" y="138"/>
                    <a:pt x="352" y="122"/>
                  </a:cubicBezTo>
                  <a:cubicBezTo>
                    <a:pt x="348" y="118"/>
                    <a:pt x="343" y="117"/>
                    <a:pt x="338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1629;p45">
            <a:extLst>
              <a:ext uri="{FF2B5EF4-FFF2-40B4-BE49-F238E27FC236}">
                <a16:creationId xmlns:a16="http://schemas.microsoft.com/office/drawing/2014/main" id="{00060967-A34A-1382-5F28-B055D2C90787}"/>
              </a:ext>
            </a:extLst>
          </p:cNvPr>
          <p:cNvGrpSpPr/>
          <p:nvPr/>
        </p:nvGrpSpPr>
        <p:grpSpPr>
          <a:xfrm>
            <a:off x="-420872" y="1837865"/>
            <a:ext cx="2374689" cy="3257237"/>
            <a:chOff x="6936858" y="1825554"/>
            <a:chExt cx="2374689" cy="3257237"/>
          </a:xfrm>
        </p:grpSpPr>
        <p:sp>
          <p:nvSpPr>
            <p:cNvPr id="5" name="Google Shape;1630;p45">
              <a:extLst>
                <a:ext uri="{FF2B5EF4-FFF2-40B4-BE49-F238E27FC236}">
                  <a16:creationId xmlns:a16="http://schemas.microsoft.com/office/drawing/2014/main" id="{10C1583C-5637-93D5-64C7-2D69EA99D77D}"/>
                </a:ext>
              </a:extLst>
            </p:cNvPr>
            <p:cNvSpPr/>
            <p:nvPr/>
          </p:nvSpPr>
          <p:spPr>
            <a:xfrm rot="4736808">
              <a:off x="8130565" y="1943586"/>
              <a:ext cx="1111253" cy="1057274"/>
            </a:xfrm>
            <a:custGeom>
              <a:avLst/>
              <a:gdLst/>
              <a:ahLst/>
              <a:cxnLst/>
              <a:rect l="l" t="t" r="r" b="b"/>
              <a:pathLst>
                <a:path w="3086" h="2935" extrusionOk="0">
                  <a:moveTo>
                    <a:pt x="2896" y="2624"/>
                  </a:moveTo>
                  <a:cubicBezTo>
                    <a:pt x="2817" y="2685"/>
                    <a:pt x="2669" y="2816"/>
                    <a:pt x="2567" y="2729"/>
                  </a:cubicBezTo>
                  <a:cubicBezTo>
                    <a:pt x="2483" y="2658"/>
                    <a:pt x="2637" y="2531"/>
                    <a:pt x="2677" y="2471"/>
                  </a:cubicBezTo>
                  <a:cubicBezTo>
                    <a:pt x="2801" y="2285"/>
                    <a:pt x="2685" y="2047"/>
                    <a:pt x="2455" y="2039"/>
                  </a:cubicBezTo>
                  <a:cubicBezTo>
                    <a:pt x="2330" y="2035"/>
                    <a:pt x="2217" y="2099"/>
                    <a:pt x="2123" y="2175"/>
                  </a:cubicBezTo>
                  <a:cubicBezTo>
                    <a:pt x="2029" y="2252"/>
                    <a:pt x="1939" y="2364"/>
                    <a:pt x="1817" y="2397"/>
                  </a:cubicBezTo>
                  <a:cubicBezTo>
                    <a:pt x="1697" y="2430"/>
                    <a:pt x="1610" y="2366"/>
                    <a:pt x="1658" y="2242"/>
                  </a:cubicBezTo>
                  <a:cubicBezTo>
                    <a:pt x="1708" y="2110"/>
                    <a:pt x="1805" y="1989"/>
                    <a:pt x="1878" y="1868"/>
                  </a:cubicBezTo>
                  <a:cubicBezTo>
                    <a:pt x="1995" y="1672"/>
                    <a:pt x="2222" y="1366"/>
                    <a:pt x="1990" y="1162"/>
                  </a:cubicBezTo>
                  <a:cubicBezTo>
                    <a:pt x="1739" y="941"/>
                    <a:pt x="1429" y="1235"/>
                    <a:pt x="1229" y="1380"/>
                  </a:cubicBezTo>
                  <a:cubicBezTo>
                    <a:pt x="1104" y="1470"/>
                    <a:pt x="981" y="1564"/>
                    <a:pt x="854" y="1650"/>
                  </a:cubicBezTo>
                  <a:cubicBezTo>
                    <a:pt x="778" y="1700"/>
                    <a:pt x="656" y="1784"/>
                    <a:pt x="580" y="1693"/>
                  </a:cubicBezTo>
                  <a:cubicBezTo>
                    <a:pt x="414" y="1492"/>
                    <a:pt x="723" y="1175"/>
                    <a:pt x="812" y="1006"/>
                  </a:cubicBezTo>
                  <a:cubicBezTo>
                    <a:pt x="945" y="754"/>
                    <a:pt x="955" y="435"/>
                    <a:pt x="756" y="213"/>
                  </a:cubicBezTo>
                  <a:cubicBezTo>
                    <a:pt x="581" y="17"/>
                    <a:pt x="272" y="0"/>
                    <a:pt x="80" y="179"/>
                  </a:cubicBezTo>
                  <a:cubicBezTo>
                    <a:pt x="0" y="254"/>
                    <a:pt x="113" y="394"/>
                    <a:pt x="203" y="328"/>
                  </a:cubicBezTo>
                  <a:cubicBezTo>
                    <a:pt x="398" y="187"/>
                    <a:pt x="625" y="374"/>
                    <a:pt x="634" y="584"/>
                  </a:cubicBezTo>
                  <a:cubicBezTo>
                    <a:pt x="646" y="862"/>
                    <a:pt x="403" y="1052"/>
                    <a:pt x="302" y="1291"/>
                  </a:cubicBezTo>
                  <a:cubicBezTo>
                    <a:pt x="201" y="1530"/>
                    <a:pt x="219" y="1851"/>
                    <a:pt x="472" y="1990"/>
                  </a:cubicBezTo>
                  <a:cubicBezTo>
                    <a:pt x="744" y="2138"/>
                    <a:pt x="1011" y="1913"/>
                    <a:pt x="1221" y="1762"/>
                  </a:cubicBezTo>
                  <a:cubicBezTo>
                    <a:pt x="1350" y="1669"/>
                    <a:pt x="1480" y="1576"/>
                    <a:pt x="1609" y="1483"/>
                  </a:cubicBezTo>
                  <a:cubicBezTo>
                    <a:pt x="1652" y="1452"/>
                    <a:pt x="1700" y="1408"/>
                    <a:pt x="1752" y="1395"/>
                  </a:cubicBezTo>
                  <a:cubicBezTo>
                    <a:pt x="1800" y="1383"/>
                    <a:pt x="1804" y="1380"/>
                    <a:pt x="1798" y="1425"/>
                  </a:cubicBezTo>
                  <a:cubicBezTo>
                    <a:pt x="1789" y="1484"/>
                    <a:pt x="1752" y="1539"/>
                    <a:pt x="1724" y="1591"/>
                  </a:cubicBezTo>
                  <a:cubicBezTo>
                    <a:pt x="1684" y="1663"/>
                    <a:pt x="1645" y="1734"/>
                    <a:pt x="1606" y="1807"/>
                  </a:cubicBezTo>
                  <a:cubicBezTo>
                    <a:pt x="1540" y="1928"/>
                    <a:pt x="1460" y="2052"/>
                    <a:pt x="1423" y="2186"/>
                  </a:cubicBezTo>
                  <a:cubicBezTo>
                    <a:pt x="1355" y="2430"/>
                    <a:pt x="1546" y="2619"/>
                    <a:pt x="1787" y="2594"/>
                  </a:cubicBezTo>
                  <a:cubicBezTo>
                    <a:pt x="1903" y="2583"/>
                    <a:pt x="1999" y="2523"/>
                    <a:pt x="2087" y="2450"/>
                  </a:cubicBezTo>
                  <a:cubicBezTo>
                    <a:pt x="2184" y="2370"/>
                    <a:pt x="2282" y="2246"/>
                    <a:pt x="2414" y="2225"/>
                  </a:cubicBezTo>
                  <a:cubicBezTo>
                    <a:pt x="2471" y="2216"/>
                    <a:pt x="2565" y="2241"/>
                    <a:pt x="2559" y="2314"/>
                  </a:cubicBezTo>
                  <a:cubicBezTo>
                    <a:pt x="2555" y="2369"/>
                    <a:pt x="2500" y="2419"/>
                    <a:pt x="2467" y="2460"/>
                  </a:cubicBezTo>
                  <a:cubicBezTo>
                    <a:pt x="2399" y="2547"/>
                    <a:pt x="2341" y="2648"/>
                    <a:pt x="2382" y="2760"/>
                  </a:cubicBezTo>
                  <a:cubicBezTo>
                    <a:pt x="2422" y="2867"/>
                    <a:pt x="2539" y="2930"/>
                    <a:pt x="2649" y="2931"/>
                  </a:cubicBezTo>
                  <a:cubicBezTo>
                    <a:pt x="2791" y="2934"/>
                    <a:pt x="2904" y="2846"/>
                    <a:pt x="3007" y="2760"/>
                  </a:cubicBezTo>
                  <a:cubicBezTo>
                    <a:pt x="3085" y="2696"/>
                    <a:pt x="2975" y="2562"/>
                    <a:pt x="2896" y="262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" name="Google Shape;1631;p45">
              <a:extLst>
                <a:ext uri="{FF2B5EF4-FFF2-40B4-BE49-F238E27FC236}">
                  <a16:creationId xmlns:a16="http://schemas.microsoft.com/office/drawing/2014/main" id="{CF9CDC6B-56E1-63D2-5239-E828B184330C}"/>
                </a:ext>
              </a:extLst>
            </p:cNvPr>
            <p:cNvGrpSpPr/>
            <p:nvPr/>
          </p:nvGrpSpPr>
          <p:grpSpPr>
            <a:xfrm rot="2462812">
              <a:off x="7487360" y="2973470"/>
              <a:ext cx="972735" cy="2040774"/>
              <a:chOff x="6589696" y="4258501"/>
              <a:chExt cx="972700" cy="2040700"/>
            </a:xfrm>
          </p:grpSpPr>
          <p:sp>
            <p:nvSpPr>
              <p:cNvPr id="7" name="Google Shape;1632;p45">
                <a:extLst>
                  <a:ext uri="{FF2B5EF4-FFF2-40B4-BE49-F238E27FC236}">
                    <a16:creationId xmlns:a16="http://schemas.microsoft.com/office/drawing/2014/main" id="{6DBCDC32-CC2E-82F4-1748-A416C5B786BE}"/>
                  </a:ext>
                </a:extLst>
              </p:cNvPr>
              <p:cNvSpPr/>
              <p:nvPr/>
            </p:nvSpPr>
            <p:spPr>
              <a:xfrm>
                <a:off x="6656854" y="4451306"/>
                <a:ext cx="327121" cy="361781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36" extrusionOk="0">
                    <a:moveTo>
                      <a:pt x="507" y="0"/>
                    </a:moveTo>
                    <a:cubicBezTo>
                      <a:pt x="561" y="66"/>
                      <a:pt x="604" y="142"/>
                      <a:pt x="628" y="224"/>
                    </a:cubicBezTo>
                    <a:cubicBezTo>
                      <a:pt x="667" y="357"/>
                      <a:pt x="652" y="510"/>
                      <a:pt x="573" y="623"/>
                    </a:cubicBezTo>
                    <a:cubicBezTo>
                      <a:pt x="572" y="623"/>
                      <a:pt x="572" y="623"/>
                      <a:pt x="572" y="622"/>
                    </a:cubicBezTo>
                    <a:cubicBezTo>
                      <a:pt x="570" y="626"/>
                      <a:pt x="568" y="630"/>
                      <a:pt x="565" y="634"/>
                    </a:cubicBezTo>
                    <a:cubicBezTo>
                      <a:pt x="564" y="636"/>
                      <a:pt x="562" y="638"/>
                      <a:pt x="560" y="640"/>
                    </a:cubicBezTo>
                    <a:cubicBezTo>
                      <a:pt x="543" y="665"/>
                      <a:pt x="516" y="691"/>
                      <a:pt x="474" y="708"/>
                    </a:cubicBezTo>
                    <a:cubicBezTo>
                      <a:pt x="408" y="735"/>
                      <a:pt x="350" y="722"/>
                      <a:pt x="315" y="708"/>
                    </a:cubicBezTo>
                    <a:cubicBezTo>
                      <a:pt x="316" y="709"/>
                      <a:pt x="316" y="711"/>
                      <a:pt x="316" y="712"/>
                    </a:cubicBezTo>
                    <a:cubicBezTo>
                      <a:pt x="203" y="664"/>
                      <a:pt x="108" y="574"/>
                      <a:pt x="45" y="467"/>
                    </a:cubicBezTo>
                    <a:cubicBezTo>
                      <a:pt x="28" y="438"/>
                      <a:pt x="13" y="408"/>
                      <a:pt x="0" y="377"/>
                    </a:cubicBezTo>
                    <a:cubicBezTo>
                      <a:pt x="52" y="372"/>
                      <a:pt x="89" y="308"/>
                      <a:pt x="144" y="303"/>
                    </a:cubicBezTo>
                    <a:cubicBezTo>
                      <a:pt x="189" y="299"/>
                      <a:pt x="226" y="337"/>
                      <a:pt x="249" y="376"/>
                    </a:cubicBezTo>
                    <a:cubicBezTo>
                      <a:pt x="272" y="414"/>
                      <a:pt x="290" y="459"/>
                      <a:pt x="326" y="486"/>
                    </a:cubicBezTo>
                    <a:cubicBezTo>
                      <a:pt x="357" y="510"/>
                      <a:pt x="401" y="517"/>
                      <a:pt x="439" y="503"/>
                    </a:cubicBezTo>
                    <a:cubicBezTo>
                      <a:pt x="476" y="490"/>
                      <a:pt x="506" y="456"/>
                      <a:pt x="514" y="417"/>
                    </a:cubicBezTo>
                    <a:cubicBezTo>
                      <a:pt x="526" y="363"/>
                      <a:pt x="500" y="309"/>
                      <a:pt x="477" y="259"/>
                    </a:cubicBezTo>
                    <a:cubicBezTo>
                      <a:pt x="454" y="209"/>
                      <a:pt x="433" y="151"/>
                      <a:pt x="454" y="100"/>
                    </a:cubicBezTo>
                    <a:cubicBezTo>
                      <a:pt x="465" y="73"/>
                      <a:pt x="487" y="53"/>
                      <a:pt x="499" y="27"/>
                    </a:cubicBezTo>
                    <a:cubicBezTo>
                      <a:pt x="502" y="18"/>
                      <a:pt x="505" y="9"/>
                      <a:pt x="50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633;p45">
                <a:extLst>
                  <a:ext uri="{FF2B5EF4-FFF2-40B4-BE49-F238E27FC236}">
                    <a16:creationId xmlns:a16="http://schemas.microsoft.com/office/drawing/2014/main" id="{D26061FD-6B1E-D513-2D80-229CA066840A}"/>
                  </a:ext>
                </a:extLst>
              </p:cNvPr>
              <p:cNvSpPr/>
              <p:nvPr/>
            </p:nvSpPr>
            <p:spPr>
              <a:xfrm>
                <a:off x="6589696" y="4258501"/>
                <a:ext cx="327121" cy="44843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12" extrusionOk="0">
                    <a:moveTo>
                      <a:pt x="627" y="298"/>
                    </a:moveTo>
                    <a:cubicBezTo>
                      <a:pt x="642" y="327"/>
                      <a:pt x="650" y="362"/>
                      <a:pt x="644" y="394"/>
                    </a:cubicBezTo>
                    <a:cubicBezTo>
                      <a:pt x="642" y="403"/>
                      <a:pt x="639" y="412"/>
                      <a:pt x="636" y="421"/>
                    </a:cubicBezTo>
                    <a:cubicBezTo>
                      <a:pt x="624" y="447"/>
                      <a:pt x="602" y="467"/>
                      <a:pt x="591" y="494"/>
                    </a:cubicBezTo>
                    <a:cubicBezTo>
                      <a:pt x="570" y="545"/>
                      <a:pt x="591" y="603"/>
                      <a:pt x="614" y="653"/>
                    </a:cubicBezTo>
                    <a:cubicBezTo>
                      <a:pt x="637" y="703"/>
                      <a:pt x="663" y="757"/>
                      <a:pt x="651" y="811"/>
                    </a:cubicBezTo>
                    <a:cubicBezTo>
                      <a:pt x="643" y="850"/>
                      <a:pt x="613" y="884"/>
                      <a:pt x="576" y="897"/>
                    </a:cubicBezTo>
                    <a:cubicBezTo>
                      <a:pt x="538" y="911"/>
                      <a:pt x="494" y="904"/>
                      <a:pt x="463" y="880"/>
                    </a:cubicBezTo>
                    <a:cubicBezTo>
                      <a:pt x="427" y="853"/>
                      <a:pt x="409" y="808"/>
                      <a:pt x="386" y="770"/>
                    </a:cubicBezTo>
                    <a:cubicBezTo>
                      <a:pt x="363" y="731"/>
                      <a:pt x="326" y="693"/>
                      <a:pt x="281" y="697"/>
                    </a:cubicBezTo>
                    <a:cubicBezTo>
                      <a:pt x="226" y="702"/>
                      <a:pt x="189" y="766"/>
                      <a:pt x="137" y="771"/>
                    </a:cubicBezTo>
                    <a:cubicBezTo>
                      <a:pt x="133" y="772"/>
                      <a:pt x="128" y="772"/>
                      <a:pt x="124" y="771"/>
                    </a:cubicBezTo>
                    <a:cubicBezTo>
                      <a:pt x="99" y="768"/>
                      <a:pt x="77" y="751"/>
                      <a:pt x="64" y="729"/>
                    </a:cubicBezTo>
                    <a:cubicBezTo>
                      <a:pt x="52" y="707"/>
                      <a:pt x="46" y="682"/>
                      <a:pt x="42" y="658"/>
                    </a:cubicBezTo>
                    <a:lnTo>
                      <a:pt x="40" y="658"/>
                    </a:lnTo>
                    <a:cubicBezTo>
                      <a:pt x="0" y="462"/>
                      <a:pt x="19" y="255"/>
                      <a:pt x="95" y="70"/>
                    </a:cubicBezTo>
                    <a:cubicBezTo>
                      <a:pt x="104" y="46"/>
                      <a:pt x="117" y="21"/>
                      <a:pt x="141" y="10"/>
                    </a:cubicBezTo>
                    <a:cubicBezTo>
                      <a:pt x="163" y="0"/>
                      <a:pt x="190" y="7"/>
                      <a:pt x="213" y="14"/>
                    </a:cubicBezTo>
                    <a:cubicBezTo>
                      <a:pt x="335" y="53"/>
                      <a:pt x="449" y="117"/>
                      <a:pt x="546" y="202"/>
                    </a:cubicBezTo>
                    <a:cubicBezTo>
                      <a:pt x="578" y="229"/>
                      <a:pt x="608" y="260"/>
                      <a:pt x="627" y="2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634;p45">
                <a:extLst>
                  <a:ext uri="{FF2B5EF4-FFF2-40B4-BE49-F238E27FC236}">
                    <a16:creationId xmlns:a16="http://schemas.microsoft.com/office/drawing/2014/main" id="{4D1E6240-8D9D-D3A5-11BF-95A5B7C1D849}"/>
                  </a:ext>
                </a:extLst>
              </p:cNvPr>
              <p:cNvSpPr/>
              <p:nvPr/>
            </p:nvSpPr>
            <p:spPr>
              <a:xfrm>
                <a:off x="6890822" y="5044887"/>
                <a:ext cx="671573" cy="1254314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554" extrusionOk="0">
                    <a:moveTo>
                      <a:pt x="431" y="0"/>
                    </a:moveTo>
                    <a:cubicBezTo>
                      <a:pt x="620" y="343"/>
                      <a:pt x="840" y="768"/>
                      <a:pt x="970" y="1101"/>
                    </a:cubicBezTo>
                    <a:cubicBezTo>
                      <a:pt x="1232" y="1770"/>
                      <a:pt x="1364" y="2420"/>
                      <a:pt x="1200" y="2486"/>
                    </a:cubicBezTo>
                    <a:cubicBezTo>
                      <a:pt x="1035" y="2553"/>
                      <a:pt x="676" y="1995"/>
                      <a:pt x="397" y="1334"/>
                    </a:cubicBezTo>
                    <a:cubicBezTo>
                      <a:pt x="252" y="989"/>
                      <a:pt x="106" y="503"/>
                      <a:pt x="0" y="116"/>
                    </a:cubicBezTo>
                    <a:cubicBezTo>
                      <a:pt x="0" y="116"/>
                      <a:pt x="103" y="193"/>
                      <a:pt x="244" y="135"/>
                    </a:cubicBezTo>
                    <a:cubicBezTo>
                      <a:pt x="385" y="78"/>
                      <a:pt x="431" y="0"/>
                      <a:pt x="431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635;p45">
                <a:extLst>
                  <a:ext uri="{FF2B5EF4-FFF2-40B4-BE49-F238E27FC236}">
                    <a16:creationId xmlns:a16="http://schemas.microsoft.com/office/drawing/2014/main" id="{DCC639FC-2226-C0AE-9772-850127CF1328}"/>
                  </a:ext>
                </a:extLst>
              </p:cNvPr>
              <p:cNvSpPr/>
              <p:nvPr/>
            </p:nvSpPr>
            <p:spPr>
              <a:xfrm>
                <a:off x="6812833" y="4756763"/>
                <a:ext cx="290293" cy="38344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79" extrusionOk="0">
                    <a:moveTo>
                      <a:pt x="590" y="585"/>
                    </a:moveTo>
                    <a:cubicBezTo>
                      <a:pt x="590" y="585"/>
                      <a:pt x="544" y="663"/>
                      <a:pt x="403" y="720"/>
                    </a:cubicBezTo>
                    <a:cubicBezTo>
                      <a:pt x="262" y="778"/>
                      <a:pt x="159" y="701"/>
                      <a:pt x="159" y="701"/>
                    </a:cubicBezTo>
                    <a:cubicBezTo>
                      <a:pt x="76" y="397"/>
                      <a:pt x="17" y="154"/>
                      <a:pt x="1" y="90"/>
                    </a:cubicBezTo>
                    <a:cubicBezTo>
                      <a:pt x="1" y="89"/>
                      <a:pt x="1" y="87"/>
                      <a:pt x="0" y="86"/>
                    </a:cubicBezTo>
                    <a:cubicBezTo>
                      <a:pt x="35" y="100"/>
                      <a:pt x="93" y="113"/>
                      <a:pt x="159" y="86"/>
                    </a:cubicBezTo>
                    <a:cubicBezTo>
                      <a:pt x="201" y="69"/>
                      <a:pt x="228" y="43"/>
                      <a:pt x="245" y="18"/>
                    </a:cubicBezTo>
                    <a:cubicBezTo>
                      <a:pt x="247" y="16"/>
                      <a:pt x="249" y="14"/>
                      <a:pt x="250" y="12"/>
                    </a:cubicBezTo>
                    <a:cubicBezTo>
                      <a:pt x="253" y="8"/>
                      <a:pt x="255" y="4"/>
                      <a:pt x="257" y="0"/>
                    </a:cubicBezTo>
                    <a:cubicBezTo>
                      <a:pt x="257" y="1"/>
                      <a:pt x="257" y="1"/>
                      <a:pt x="258" y="1"/>
                    </a:cubicBezTo>
                    <a:cubicBezTo>
                      <a:pt x="302" y="76"/>
                      <a:pt x="436" y="303"/>
                      <a:pt x="590" y="58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636;p45">
                <a:extLst>
                  <a:ext uri="{FF2B5EF4-FFF2-40B4-BE49-F238E27FC236}">
                    <a16:creationId xmlns:a16="http://schemas.microsoft.com/office/drawing/2014/main" id="{C0E2166F-EDB8-7CE5-A9AB-E1B1A8DD803D}"/>
                  </a:ext>
                </a:extLst>
              </p:cNvPr>
              <p:cNvSpPr/>
              <p:nvPr/>
            </p:nvSpPr>
            <p:spPr>
              <a:xfrm>
                <a:off x="6797667" y="4735099"/>
                <a:ext cx="71490" cy="7148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6" extrusionOk="0">
                    <a:moveTo>
                      <a:pt x="132" y="145"/>
                    </a:moveTo>
                    <a:cubicBezTo>
                      <a:pt x="129" y="145"/>
                      <a:pt x="127" y="144"/>
                      <a:pt x="124" y="142"/>
                    </a:cubicBezTo>
                    <a:lnTo>
                      <a:pt x="4" y="19"/>
                    </a:lnTo>
                    <a:cubicBezTo>
                      <a:pt x="0" y="15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lnTo>
                      <a:pt x="140" y="126"/>
                    </a:lnTo>
                    <a:cubicBezTo>
                      <a:pt x="144" y="131"/>
                      <a:pt x="144" y="137"/>
                      <a:pt x="140" y="142"/>
                    </a:cubicBezTo>
                    <a:cubicBezTo>
                      <a:pt x="138" y="144"/>
                      <a:pt x="135" y="145"/>
                      <a:pt x="132" y="14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637;p45">
                <a:extLst>
                  <a:ext uri="{FF2B5EF4-FFF2-40B4-BE49-F238E27FC236}">
                    <a16:creationId xmlns:a16="http://schemas.microsoft.com/office/drawing/2014/main" id="{A1D83DCF-E7D5-9163-D197-D17EBB382CCC}"/>
                  </a:ext>
                </a:extLst>
              </p:cNvPr>
              <p:cNvSpPr/>
              <p:nvPr/>
            </p:nvSpPr>
            <p:spPr>
              <a:xfrm>
                <a:off x="6845328" y="4722101"/>
                <a:ext cx="49826" cy="801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62" extrusionOk="0">
                    <a:moveTo>
                      <a:pt x="87" y="161"/>
                    </a:moveTo>
                    <a:cubicBezTo>
                      <a:pt x="83" y="161"/>
                      <a:pt x="79" y="159"/>
                      <a:pt x="77" y="156"/>
                    </a:cubicBezTo>
                    <a:lnTo>
                      <a:pt x="3" y="18"/>
                    </a:lnTo>
                    <a:cubicBezTo>
                      <a:pt x="0" y="13"/>
                      <a:pt x="2" y="6"/>
                      <a:pt x="7" y="3"/>
                    </a:cubicBezTo>
                    <a:cubicBezTo>
                      <a:pt x="12" y="0"/>
                      <a:pt x="19" y="2"/>
                      <a:pt x="22" y="8"/>
                    </a:cubicBezTo>
                    <a:lnTo>
                      <a:pt x="96" y="145"/>
                    </a:lnTo>
                    <a:cubicBezTo>
                      <a:pt x="99" y="150"/>
                      <a:pt x="97" y="157"/>
                      <a:pt x="92" y="160"/>
                    </a:cubicBezTo>
                    <a:cubicBezTo>
                      <a:pt x="90" y="161"/>
                      <a:pt x="89" y="161"/>
                      <a:pt x="87" y="1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638;p45">
                <a:extLst>
                  <a:ext uri="{FF2B5EF4-FFF2-40B4-BE49-F238E27FC236}">
                    <a16:creationId xmlns:a16="http://schemas.microsoft.com/office/drawing/2014/main" id="{11B1B5E3-F83A-A8DD-51C2-7B650E13A1A8}"/>
                  </a:ext>
                </a:extLst>
              </p:cNvPr>
              <p:cNvSpPr/>
              <p:nvPr/>
            </p:nvSpPr>
            <p:spPr>
              <a:xfrm>
                <a:off x="6888655" y="4724267"/>
                <a:ext cx="25996" cy="69323"/>
              </a:xfrm>
              <a:custGeom>
                <a:avLst/>
                <a:gdLst/>
                <a:ahLst/>
                <a:cxnLst/>
                <a:rect l="l" t="t" r="r" b="b"/>
                <a:pathLst>
                  <a:path w="52" h="140" extrusionOk="0">
                    <a:moveTo>
                      <a:pt x="39" y="139"/>
                    </a:moveTo>
                    <a:cubicBezTo>
                      <a:pt x="34" y="139"/>
                      <a:pt x="29" y="136"/>
                      <a:pt x="28" y="131"/>
                    </a:cubicBezTo>
                    <a:lnTo>
                      <a:pt x="1" y="15"/>
                    </a:lnTo>
                    <a:cubicBezTo>
                      <a:pt x="0" y="9"/>
                      <a:pt x="4" y="3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lnTo>
                      <a:pt x="49" y="126"/>
                    </a:lnTo>
                    <a:cubicBezTo>
                      <a:pt x="51" y="132"/>
                      <a:pt x="47" y="137"/>
                      <a:pt x="41" y="139"/>
                    </a:cubicBezTo>
                    <a:cubicBezTo>
                      <a:pt x="40" y="139"/>
                      <a:pt x="40" y="139"/>
                      <a:pt x="39" y="13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639;p45">
                <a:extLst>
                  <a:ext uri="{FF2B5EF4-FFF2-40B4-BE49-F238E27FC236}">
                    <a16:creationId xmlns:a16="http://schemas.microsoft.com/office/drawing/2014/main" id="{56C0B939-10AC-D9F8-7DA7-C3B1890A4AD6}"/>
                  </a:ext>
                </a:extLst>
              </p:cNvPr>
              <p:cNvSpPr/>
              <p:nvPr/>
            </p:nvSpPr>
            <p:spPr>
              <a:xfrm>
                <a:off x="6611359" y="4312660"/>
                <a:ext cx="43328" cy="275126"/>
              </a:xfrm>
              <a:custGeom>
                <a:avLst/>
                <a:gdLst/>
                <a:ahLst/>
                <a:cxnLst/>
                <a:rect l="l" t="t" r="r" b="b"/>
                <a:pathLst>
                  <a:path w="89" h="562" extrusionOk="0">
                    <a:moveTo>
                      <a:pt x="73" y="561"/>
                    </a:moveTo>
                    <a:cubicBezTo>
                      <a:pt x="68" y="561"/>
                      <a:pt x="64" y="558"/>
                      <a:pt x="63" y="554"/>
                    </a:cubicBezTo>
                    <a:cubicBezTo>
                      <a:pt x="0" y="380"/>
                      <a:pt x="1" y="181"/>
                      <a:pt x="66" y="8"/>
                    </a:cubicBezTo>
                    <a:cubicBezTo>
                      <a:pt x="68" y="3"/>
                      <a:pt x="74" y="0"/>
                      <a:pt x="80" y="2"/>
                    </a:cubicBezTo>
                    <a:cubicBezTo>
                      <a:pt x="85" y="4"/>
                      <a:pt x="88" y="10"/>
                      <a:pt x="86" y="16"/>
                    </a:cubicBezTo>
                    <a:cubicBezTo>
                      <a:pt x="24" y="184"/>
                      <a:pt x="22" y="377"/>
                      <a:pt x="83" y="546"/>
                    </a:cubicBezTo>
                    <a:cubicBezTo>
                      <a:pt x="85" y="552"/>
                      <a:pt x="82" y="558"/>
                      <a:pt x="77" y="560"/>
                    </a:cubicBezTo>
                    <a:cubicBezTo>
                      <a:pt x="75" y="561"/>
                      <a:pt x="74" y="561"/>
                      <a:pt x="73" y="56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640;p45">
                <a:extLst>
                  <a:ext uri="{FF2B5EF4-FFF2-40B4-BE49-F238E27FC236}">
                    <a16:creationId xmlns:a16="http://schemas.microsoft.com/office/drawing/2014/main" id="{F897E16F-664A-4E72-7AAA-742457950DAB}"/>
                  </a:ext>
                </a:extLst>
              </p:cNvPr>
              <p:cNvSpPr/>
              <p:nvPr/>
            </p:nvSpPr>
            <p:spPr>
              <a:xfrm>
                <a:off x="6927650" y="5090381"/>
                <a:ext cx="71490" cy="16897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42" extrusionOk="0">
                    <a:moveTo>
                      <a:pt x="12" y="341"/>
                    </a:moveTo>
                    <a:cubicBezTo>
                      <a:pt x="11" y="341"/>
                      <a:pt x="10" y="341"/>
                      <a:pt x="8" y="340"/>
                    </a:cubicBezTo>
                    <a:cubicBezTo>
                      <a:pt x="3" y="338"/>
                      <a:pt x="0" y="332"/>
                      <a:pt x="2" y="326"/>
                    </a:cubicBezTo>
                    <a:lnTo>
                      <a:pt x="123" y="9"/>
                    </a:lnTo>
                    <a:cubicBezTo>
                      <a:pt x="125" y="3"/>
                      <a:pt x="131" y="0"/>
                      <a:pt x="137" y="3"/>
                    </a:cubicBezTo>
                    <a:cubicBezTo>
                      <a:pt x="143" y="5"/>
                      <a:pt x="145" y="11"/>
                      <a:pt x="143" y="17"/>
                    </a:cubicBezTo>
                    <a:lnTo>
                      <a:pt x="22" y="334"/>
                    </a:lnTo>
                    <a:cubicBezTo>
                      <a:pt x="21" y="338"/>
                      <a:pt x="17" y="341"/>
                      <a:pt x="12" y="3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41;p45">
                <a:extLst>
                  <a:ext uri="{FF2B5EF4-FFF2-40B4-BE49-F238E27FC236}">
                    <a16:creationId xmlns:a16="http://schemas.microsoft.com/office/drawing/2014/main" id="{ACD87D8A-6991-08B2-7444-3369E43764F9}"/>
                  </a:ext>
                </a:extLst>
              </p:cNvPr>
              <p:cNvSpPr/>
              <p:nvPr/>
            </p:nvSpPr>
            <p:spPr>
              <a:xfrm>
                <a:off x="6955813" y="5055720"/>
                <a:ext cx="116984" cy="307622"/>
              </a:xfrm>
              <a:custGeom>
                <a:avLst/>
                <a:gdLst/>
                <a:ahLst/>
                <a:cxnLst/>
                <a:rect l="l" t="t" r="r" b="b"/>
                <a:pathLst>
                  <a:path w="237" h="625" extrusionOk="0">
                    <a:moveTo>
                      <a:pt x="13" y="624"/>
                    </a:moveTo>
                    <a:cubicBezTo>
                      <a:pt x="12" y="624"/>
                      <a:pt x="10" y="624"/>
                      <a:pt x="9" y="623"/>
                    </a:cubicBezTo>
                    <a:cubicBezTo>
                      <a:pt x="3" y="621"/>
                      <a:pt x="0" y="615"/>
                      <a:pt x="2" y="609"/>
                    </a:cubicBezTo>
                    <a:lnTo>
                      <a:pt x="213" y="9"/>
                    </a:lnTo>
                    <a:cubicBezTo>
                      <a:pt x="215" y="3"/>
                      <a:pt x="221" y="0"/>
                      <a:pt x="227" y="2"/>
                    </a:cubicBezTo>
                    <a:cubicBezTo>
                      <a:pt x="233" y="4"/>
                      <a:pt x="236" y="10"/>
                      <a:pt x="234" y="16"/>
                    </a:cubicBezTo>
                    <a:lnTo>
                      <a:pt x="23" y="617"/>
                    </a:lnTo>
                    <a:cubicBezTo>
                      <a:pt x="22" y="621"/>
                      <a:pt x="17" y="624"/>
                      <a:pt x="13" y="6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1622;p45">
            <a:extLst>
              <a:ext uri="{FF2B5EF4-FFF2-40B4-BE49-F238E27FC236}">
                <a16:creationId xmlns:a16="http://schemas.microsoft.com/office/drawing/2014/main" id="{4D05283B-CF67-1588-ECAB-3894D9D6AD20}"/>
              </a:ext>
            </a:extLst>
          </p:cNvPr>
          <p:cNvSpPr txBox="1">
            <a:spLocks/>
          </p:cNvSpPr>
          <p:nvPr/>
        </p:nvSpPr>
        <p:spPr>
          <a:xfrm>
            <a:off x="1473816" y="951301"/>
            <a:ext cx="5817005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ctr"/>
            <a:r>
              <a:rPr lang="fr-CH" dirty="0"/>
              <a:t>Écris-moi une lettre pour que j’apprenne à te connaître !</a:t>
            </a:r>
          </a:p>
          <a:p>
            <a:pPr marL="0" indent="0" algn="ctr"/>
            <a:r>
              <a:rPr lang="fr-CH" dirty="0"/>
              <a:t>Voilà quelques idées de thèmes. Tu peux choisir ceux qui te plaisent ou en ajouter,  mais j’aimerais en savoir le plus sur toi possible!</a:t>
            </a:r>
          </a:p>
        </p:txBody>
      </p:sp>
      <p:sp>
        <p:nvSpPr>
          <p:cNvPr id="18" name="Google Shape;1622;p45">
            <a:extLst>
              <a:ext uri="{FF2B5EF4-FFF2-40B4-BE49-F238E27FC236}">
                <a16:creationId xmlns:a16="http://schemas.microsoft.com/office/drawing/2014/main" id="{D20C9F34-2692-4374-C9EA-A8F7B59FEC4E}"/>
              </a:ext>
            </a:extLst>
          </p:cNvPr>
          <p:cNvSpPr txBox="1">
            <a:spLocks/>
          </p:cNvSpPr>
          <p:nvPr/>
        </p:nvSpPr>
        <p:spPr>
          <a:xfrm>
            <a:off x="1783115" y="1879703"/>
            <a:ext cx="3078162" cy="24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Ma famille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Mes activités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Ce que j’aime / n’aime pas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Ce à quoi je suis fort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Ma branche préférée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Mes vacances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19" name="Google Shape;1622;p45">
            <a:extLst>
              <a:ext uri="{FF2B5EF4-FFF2-40B4-BE49-F238E27FC236}">
                <a16:creationId xmlns:a16="http://schemas.microsoft.com/office/drawing/2014/main" id="{8D4B756E-2D05-5CB2-9271-EB403D04B224}"/>
              </a:ext>
            </a:extLst>
          </p:cNvPr>
          <p:cNvSpPr txBox="1">
            <a:spLocks/>
          </p:cNvSpPr>
          <p:nvPr/>
        </p:nvSpPr>
        <p:spPr>
          <a:xfrm>
            <a:off x="4782229" y="1877394"/>
            <a:ext cx="3078162" cy="24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Mon ancienne classe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Mes animaux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Mes craintes (pour la 7P?)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Mes amis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Mes qualités/défauts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Mes objectifs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1600" dirty="0"/>
          </a:p>
        </p:txBody>
      </p:sp>
      <p:sp>
        <p:nvSpPr>
          <p:cNvPr id="21" name="Google Shape;1622;p45">
            <a:extLst>
              <a:ext uri="{FF2B5EF4-FFF2-40B4-BE49-F238E27FC236}">
                <a16:creationId xmlns:a16="http://schemas.microsoft.com/office/drawing/2014/main" id="{ED5EA6CF-D0D3-4503-E8C2-33E040C2FC0B}"/>
              </a:ext>
            </a:extLst>
          </p:cNvPr>
          <p:cNvSpPr txBox="1">
            <a:spLocks/>
          </p:cNvSpPr>
          <p:nvPr/>
        </p:nvSpPr>
        <p:spPr>
          <a:xfrm rot="818719">
            <a:off x="6637100" y="472014"/>
            <a:ext cx="2446581" cy="915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 algn="ctr"/>
            <a:r>
              <a:rPr lang="fr-CH" dirty="0"/>
              <a:t>Tu peux aussi me poser des questions si tu es curieux!</a:t>
            </a:r>
          </a:p>
        </p:txBody>
      </p:sp>
    </p:spTree>
    <p:extLst>
      <p:ext uri="{BB962C8B-B14F-4D97-AF65-F5344CB8AC3E}">
        <p14:creationId xmlns:p14="http://schemas.microsoft.com/office/powerpoint/2010/main" val="327214294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From Winter Break Activities! by Slidesgo">
  <a:themeElements>
    <a:clrScheme name="Simple Light">
      <a:dk1>
        <a:srgbClr val="3B1F1F"/>
      </a:dk1>
      <a:lt1>
        <a:srgbClr val="FFF8F8"/>
      </a:lt1>
      <a:dk2>
        <a:srgbClr val="F7CABE"/>
      </a:dk2>
      <a:lt2>
        <a:srgbClr val="F3AA56"/>
      </a:lt2>
      <a:accent1>
        <a:srgbClr val="EC7070"/>
      </a:accent1>
      <a:accent2>
        <a:srgbClr val="50ABE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B1F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462</Words>
  <Application>Microsoft Macintosh PowerPoint</Application>
  <PresentationFormat>Affichage à l'écran (16:9)</PresentationFormat>
  <Paragraphs>118</Paragraphs>
  <Slides>27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Lato</vt:lpstr>
      <vt:lpstr>Arial</vt:lpstr>
      <vt:lpstr>Grandstander</vt:lpstr>
      <vt:lpstr>DM Sans</vt:lpstr>
      <vt:lpstr>Anaheim</vt:lpstr>
      <vt:lpstr>Albert Sans</vt:lpstr>
      <vt:lpstr>Courier New</vt:lpstr>
      <vt:lpstr>Back to School From Winter Break Activities! by Slidesgo</vt:lpstr>
      <vt:lpstr>Bienvenue dans la 7P/RO1!</vt:lpstr>
      <vt:lpstr>Ta 1ère journée</vt:lpstr>
      <vt:lpstr>1</vt:lpstr>
      <vt:lpstr>Présentons-nous!</vt:lpstr>
      <vt:lpstr>Ta maitresse cette année</vt:lpstr>
      <vt:lpstr>Ta maitresse cette année</vt:lpstr>
      <vt:lpstr>Ta maitresse cette année</vt:lpstr>
      <vt:lpstr>Ta maitresse cette année</vt:lpstr>
      <vt:lpstr>À toi de jouer</vt:lpstr>
      <vt:lpstr>Fonctionnement</vt:lpstr>
      <vt:lpstr>Fonctionnement</vt:lpstr>
      <vt:lpstr>Agenda</vt:lpstr>
      <vt:lpstr>A quoi sert ton agenda?</vt:lpstr>
      <vt:lpstr>Page 1</vt:lpstr>
      <vt:lpstr>Page 2</vt:lpstr>
      <vt:lpstr>Page 3</vt:lpstr>
      <vt:lpstr>Page 4</vt:lpstr>
      <vt:lpstr>Page 6</vt:lpstr>
      <vt:lpstr>Discours puis récréation</vt:lpstr>
      <vt:lpstr>Agenda</vt:lpstr>
      <vt:lpstr>Pages 9-10-11</vt:lpstr>
      <vt:lpstr>Page 12-13</vt:lpstr>
      <vt:lpstr>Pages 97-98</vt:lpstr>
      <vt:lpstr>Les dates</vt:lpstr>
      <vt:lpstr>Objectifs</vt:lpstr>
      <vt:lpstr>Questions??</vt:lpstr>
      <vt:lpstr>À cet après-midi!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Elodie Robert-Nicoud</cp:lastModifiedBy>
  <cp:revision>70</cp:revision>
  <dcterms:modified xsi:type="dcterms:W3CDTF">2025-08-18T06:29:30Z</dcterms:modified>
</cp:coreProperties>
</file>