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89" r:id="rId4"/>
    <p:sldId id="288" r:id="rId5"/>
    <p:sldId id="287" r:id="rId6"/>
    <p:sldId id="286" r:id="rId7"/>
    <p:sldId id="285" r:id="rId8"/>
    <p:sldId id="284" r:id="rId9"/>
    <p:sldId id="283" r:id="rId10"/>
    <p:sldId id="282" r:id="rId11"/>
    <p:sldId id="281" r:id="rId12"/>
    <p:sldId id="280" r:id="rId13"/>
    <p:sldId id="279" r:id="rId14"/>
    <p:sldId id="278" r:id="rId15"/>
    <p:sldId id="277" r:id="rId16"/>
    <p:sldId id="276" r:id="rId17"/>
    <p:sldId id="275" r:id="rId18"/>
    <p:sldId id="274" r:id="rId19"/>
    <p:sldId id="257" r:id="rId20"/>
    <p:sldId id="259" r:id="rId21"/>
    <p:sldId id="260" r:id="rId22"/>
    <p:sldId id="261" r:id="rId23"/>
    <p:sldId id="262" r:id="rId24"/>
    <p:sldId id="265" r:id="rId25"/>
    <p:sldId id="264" r:id="rId26"/>
    <p:sldId id="266" r:id="rId27"/>
    <p:sldId id="267" r:id="rId28"/>
    <p:sldId id="268" r:id="rId29"/>
    <p:sldId id="269" r:id="rId30"/>
    <p:sldId id="270" r:id="rId31"/>
    <p:sldId id="271" r:id="rId32"/>
    <p:sldId id="272" r:id="rId33"/>
    <p:sldId id="273"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0A2AB7-F1C7-C3AE-6B29-3F892549ACC1}" v="103" dt="2023-06-12T06:12:57.168"/>
    <p1510:client id="{061EF208-6AC1-88CA-1C79-9F51EA446DE9}" v="117" dt="2023-05-22T06:16:47.997"/>
    <p1510:client id="{07A3F797-F8E0-FCDF-637D-64DF42DA45A1}" v="141" dt="2023-03-20T08:45:27.663"/>
    <p1510:client id="{12390745-8B7C-62C3-277F-3D6D45252C54}" v="8" dt="2023-02-20T08:40:17.871"/>
    <p1510:client id="{15FB0D18-A734-0784-BCC5-F25DD078BAC6}" v="113" dt="2023-03-27T06:44:36.331"/>
    <p1510:client id="{2EC0DA7E-BEB7-ED5B-0D89-4C4E4E320347}" v="54" dt="2023-04-24T06:23:50.487"/>
    <p1510:client id="{30CB34E0-8A29-3FF8-9447-17368DA2E96B}" v="103" dt="2023-05-15T06:09:59.508"/>
    <p1510:client id="{566E3324-9005-147E-C840-57800F5BF96A}" v="71" dt="2023-02-06T06:50:15.428"/>
    <p1510:client id="{6572EA0A-DCDF-8ABE-C859-24C02618E970}" v="279" dt="2023-01-30T07:27:34.555"/>
    <p1510:client id="{67321035-B416-8B3D-9B5B-79B5D3172547}" v="131" dt="2023-02-27T08:52:38.045"/>
    <p1510:client id="{79E5049D-05BA-0348-0D93-ECF410E20261}" v="128" dt="2023-05-03T21:31:35.826"/>
    <p1510:client id="{87989C34-4621-5B2D-9025-A17FDACA2A81}" v="7" dt="2023-03-06T13:06:11.896"/>
    <p1510:client id="{912F5FAD-7EA3-1299-AD39-5C8EFAFC205E}" v="31" dt="2023-06-17T16:12:11.747"/>
    <p1510:client id="{95EC5B07-4FA7-D6B7-5C43-51F65E7383BB}" v="39" dt="2023-03-06T07:40:39.826"/>
    <p1510:client id="{9A1714CB-9D2A-F355-4ADC-91DEACA073BB}" v="102" dt="2023-04-04T06:43:33.731"/>
    <p1510:client id="{9A8A2530-20DA-6C1B-E673-7C8BA0DA9959}" v="124" dt="2023-05-08T06:43:37.225"/>
    <p1510:client id="{9ECA6602-FC8C-8C89-2063-45C95913B589}" v="30" dt="2023-05-30T10:34:49.244"/>
    <p1510:client id="{BFE4511B-5375-86F1-5273-26C2C9B893D9}" v="60" dt="2023-03-13T07:44:14.546"/>
    <p1510:client id="{C7B8D670-45AC-DF57-9661-B534AC19D007}" v="6" dt="2023-04-24T12:41:06.310"/>
    <p1510:client id="{D06F9DD0-6AAC-A579-CB7D-0D24667F9C92}" v="3" dt="2023-04-24T06:50:40.659"/>
    <p1510:client id="{D8ECF62B-A8D9-CD78-B508-4DE2611418FB}" v="44" dt="2023-02-20T07:04:39.4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17/06/2023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31049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17/06/2023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4172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17/06/2023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90217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17/06/2023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8417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17/06/2023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46692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38941B0-F4D5-4460-BCAD-F7E2B41A8257}" type="datetimeFigureOut">
              <a:rPr lang="fr-FR" smtClean="0"/>
              <a:t>17/06/2023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74763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38941B0-F4D5-4460-BCAD-F7E2B41A8257}" type="datetimeFigureOut">
              <a:rPr lang="fr-FR" smtClean="0"/>
              <a:t>17/06/2023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6118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38941B0-F4D5-4460-BCAD-F7E2B41A8257}" type="datetimeFigureOut">
              <a:rPr lang="fr-FR" smtClean="0"/>
              <a:t>17/06/2023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39585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fr-FR" smtClean="0"/>
              <a:t>17/06/2023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4040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17/06/2023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7064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17/06/2023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61090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941B0-F4D5-4460-BCAD-F7E2B41A8257}" type="datetimeFigureOut">
              <a:rPr lang="fr-FR" smtClean="0"/>
              <a:t>17/06/2023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6CCC6-2BE5-4E42-96A4-D1E8E81A3D8E}" type="slidenum">
              <a:rPr lang="fr-FR" smtClean="0"/>
              <a:t>‹N°›</a:t>
            </a:fld>
            <a:endParaRPr lang="fr-FR"/>
          </a:p>
        </p:txBody>
      </p:sp>
    </p:spTree>
    <p:extLst>
      <p:ext uri="{BB962C8B-B14F-4D97-AF65-F5344CB8AC3E}">
        <p14:creationId xmlns:p14="http://schemas.microsoft.com/office/powerpoint/2010/main" val="30711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a:cs typeface="Calibri Light"/>
              </a:rPr>
              <a:t>Atelier d'écriture</a:t>
            </a:r>
            <a:endParaRPr lang="fr-FR"/>
          </a:p>
        </p:txBody>
      </p:sp>
      <p:sp>
        <p:nvSpPr>
          <p:cNvPr id="3" name="Sous-titre 2"/>
          <p:cNvSpPr>
            <a:spLocks noGrp="1"/>
          </p:cNvSpPr>
          <p:nvPr>
            <p:ph type="subTitle" idx="1"/>
          </p:nvPr>
        </p:nvSpPr>
        <p:spPr/>
        <p:txBody>
          <a:bodyPr vert="horz" lIns="91440" tIns="45720" rIns="91440" bIns="45720" rtlCol="0" anchor="t">
            <a:normAutofit/>
          </a:bodyPr>
          <a:lstStyle/>
          <a:p>
            <a:r>
              <a:rPr lang="fr-FR">
                <a:cs typeface="Calibri"/>
              </a:rPr>
              <a:t>Je dois … écrire pendant 10 minutes sur le thème du jour</a:t>
            </a:r>
          </a:p>
          <a:p>
            <a:r>
              <a:rPr lang="fr-FR">
                <a:cs typeface="Calibri"/>
              </a:rPr>
              <a:t>J'ai le droit de... décider si je partage mon écrit avec la classe.</a:t>
            </a:r>
          </a:p>
        </p:txBody>
      </p:sp>
    </p:spTree>
    <p:extLst>
      <p:ext uri="{BB962C8B-B14F-4D97-AF65-F5344CB8AC3E}">
        <p14:creationId xmlns:p14="http://schemas.microsoft.com/office/powerpoint/2010/main" val="3784089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E4D6C48-1709-2641-1AB3-EFC04D3C8416}"/>
              </a:ext>
            </a:extLst>
          </p:cNvPr>
          <p:cNvSpPr>
            <a:spLocks noGrp="1"/>
          </p:cNvSpPr>
          <p:nvPr>
            <p:ph type="title"/>
          </p:nvPr>
        </p:nvSpPr>
        <p:spPr>
          <a:xfrm>
            <a:off x="640080" y="325369"/>
            <a:ext cx="4368602" cy="1956841"/>
          </a:xfrm>
        </p:spPr>
        <p:txBody>
          <a:bodyPr anchor="b">
            <a:normAutofit/>
          </a:bodyPr>
          <a:lstStyle/>
          <a:p>
            <a:r>
              <a:rPr lang="fr-FR" sz="5400">
                <a:cs typeface="Calibri Light"/>
              </a:rPr>
              <a:t>Le job de tes rêves</a:t>
            </a:r>
            <a:endParaRPr lang="fr-FR"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40C181C4-5C10-DCF0-A8AE-64EA4F1248EB}"/>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fr-FR" sz="2200">
                <a:cs typeface="Calibri"/>
              </a:rPr>
              <a:t>Écris une lettre de motivation pour un travail farfelu ou fantaisiste comme, par exemples, chasseur de dragon, cueilleur d'étoiles ou gardien d'enseignants à la retraite.  </a:t>
            </a:r>
          </a:p>
        </p:txBody>
      </p:sp>
      <p:pic>
        <p:nvPicPr>
          <p:cNvPr id="4" name="Image 4" descr="Une image contenant homme, personne&#10;&#10;Description générée automatiquement">
            <a:extLst>
              <a:ext uri="{FF2B5EF4-FFF2-40B4-BE49-F238E27FC236}">
                <a16:creationId xmlns:a16="http://schemas.microsoft.com/office/drawing/2014/main" id="{95835B20-953F-11B5-C141-FC82C8DFAA51}"/>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84650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C6F913A-275B-41A3-5F2F-4F9BF92B920E}"/>
              </a:ext>
            </a:extLst>
          </p:cNvPr>
          <p:cNvSpPr>
            <a:spLocks noGrp="1"/>
          </p:cNvSpPr>
          <p:nvPr>
            <p:ph type="title"/>
          </p:nvPr>
        </p:nvSpPr>
        <p:spPr>
          <a:xfrm>
            <a:off x="640080" y="325369"/>
            <a:ext cx="4368602" cy="1956841"/>
          </a:xfrm>
        </p:spPr>
        <p:txBody>
          <a:bodyPr anchor="b">
            <a:normAutofit/>
          </a:bodyPr>
          <a:lstStyle/>
          <a:p>
            <a:r>
              <a:rPr lang="fr-FR" sz="5400">
                <a:cs typeface="Calibri Light"/>
              </a:rPr>
              <a:t>Le monument</a:t>
            </a:r>
            <a:endParaRPr lang="fr-FR"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62C56BB4-5E17-B9AA-7A3F-86AE89F6D2F3}"/>
              </a:ext>
            </a:extLst>
          </p:cNvPr>
          <p:cNvSpPr>
            <a:spLocks noGrp="1"/>
          </p:cNvSpPr>
          <p:nvPr>
            <p:ph idx="1"/>
          </p:nvPr>
        </p:nvSpPr>
        <p:spPr>
          <a:xfrm>
            <a:off x="640080" y="2872899"/>
            <a:ext cx="4565560" cy="3320668"/>
          </a:xfrm>
        </p:spPr>
        <p:txBody>
          <a:bodyPr vert="horz" lIns="91440" tIns="45720" rIns="91440" bIns="45720" rtlCol="0" anchor="t">
            <a:normAutofit/>
          </a:bodyPr>
          <a:lstStyle/>
          <a:p>
            <a:pPr marL="0" indent="0">
              <a:buNone/>
            </a:pPr>
            <a:r>
              <a:rPr lang="fr-FR" dirty="0">
                <a:cs typeface="Calibri" panose="020F0502020204030204"/>
              </a:rPr>
              <a:t>Pour honorer la ville de Rolle, on a décidé d'ériger un monument (statue ou bâtiment). C'est à toi de décider ce qu'est ce monument et ce qu'il honore.   </a:t>
            </a:r>
          </a:p>
        </p:txBody>
      </p:sp>
      <p:pic>
        <p:nvPicPr>
          <p:cNvPr id="4" name="Image 4" descr="Une image contenant ciel, plein air, sol, personne&#10;&#10;Description générée automatiquement">
            <a:extLst>
              <a:ext uri="{FF2B5EF4-FFF2-40B4-BE49-F238E27FC236}">
                <a16:creationId xmlns:a16="http://schemas.microsoft.com/office/drawing/2014/main" id="{C9F235E7-E53A-7427-0B80-1E4B83CB8080}"/>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85362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5570CD5-B571-B8DA-B682-A7098F8520DF}"/>
              </a:ext>
            </a:extLst>
          </p:cNvPr>
          <p:cNvSpPr>
            <a:spLocks noGrp="1"/>
          </p:cNvSpPr>
          <p:nvPr>
            <p:ph type="title"/>
          </p:nvPr>
        </p:nvSpPr>
        <p:spPr>
          <a:xfrm>
            <a:off x="640080" y="325369"/>
            <a:ext cx="4368602" cy="1956841"/>
          </a:xfrm>
        </p:spPr>
        <p:txBody>
          <a:bodyPr anchor="b">
            <a:normAutofit/>
          </a:bodyPr>
          <a:lstStyle/>
          <a:p>
            <a:r>
              <a:rPr lang="fr-FR" sz="5400">
                <a:cs typeface="Calibri Light"/>
              </a:rPr>
              <a:t>Un seul sens</a:t>
            </a:r>
            <a:endParaRPr lang="fr-FR"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3191311F-4F74-96D5-B6DB-E4D853A160E2}"/>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fr-FR" sz="3200" dirty="0">
                <a:cs typeface="Calibri"/>
              </a:rPr>
              <a:t>Décris un paysage ou un lieu en n'utilisant qu'un seul sens, autre que la vue.</a:t>
            </a:r>
          </a:p>
        </p:txBody>
      </p:sp>
      <p:pic>
        <p:nvPicPr>
          <p:cNvPr id="4" name="Image 4" descr="Une image contenant personne, fenêtre&#10;&#10;Description générée automatiquement">
            <a:extLst>
              <a:ext uri="{FF2B5EF4-FFF2-40B4-BE49-F238E27FC236}">
                <a16:creationId xmlns:a16="http://schemas.microsoft.com/office/drawing/2014/main" id="{D87A4B1B-E25F-EC89-0FA0-D51E3400C120}"/>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62951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FEEED31-6C0E-ECEF-DAD1-6C742BD4942B}"/>
              </a:ext>
            </a:extLst>
          </p:cNvPr>
          <p:cNvSpPr>
            <a:spLocks noGrp="1"/>
          </p:cNvSpPr>
          <p:nvPr>
            <p:ph type="title"/>
          </p:nvPr>
        </p:nvSpPr>
        <p:spPr>
          <a:xfrm>
            <a:off x="640080" y="325369"/>
            <a:ext cx="4368602" cy="1956841"/>
          </a:xfrm>
        </p:spPr>
        <p:txBody>
          <a:bodyPr anchor="b">
            <a:normAutofit/>
          </a:bodyPr>
          <a:lstStyle/>
          <a:p>
            <a:r>
              <a:rPr lang="fr-FR" sz="5400">
                <a:cs typeface="Calibri Light"/>
              </a:rPr>
              <a:t>L'île déserte</a:t>
            </a:r>
            <a:endParaRPr lang="fr-FR" sz="5400"/>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B7E59AC1-B8F7-13B7-F3F7-96C807A210DE}"/>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fr-FR" dirty="0">
                <a:cs typeface="Calibri"/>
              </a:rPr>
              <a:t>À la suite du naufrage de ton bateau, tu te retrouves à devoir survivre sur une île déserte. Comment t'y prends-tu? </a:t>
            </a:r>
          </a:p>
        </p:txBody>
      </p:sp>
      <p:pic>
        <p:nvPicPr>
          <p:cNvPr id="5" name="Image 5" descr="Une image contenant eau, extérieur, homme, nature&#10;&#10;Description générée automatiquement">
            <a:extLst>
              <a:ext uri="{FF2B5EF4-FFF2-40B4-BE49-F238E27FC236}">
                <a16:creationId xmlns:a16="http://schemas.microsoft.com/office/drawing/2014/main" id="{705A6730-28B6-9E94-EC45-B86E99F4FFEC}"/>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94864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7A3DBDB-C23F-93E8-B3EE-E25AB1182FCB}"/>
              </a:ext>
            </a:extLst>
          </p:cNvPr>
          <p:cNvSpPr>
            <a:spLocks noGrp="1"/>
          </p:cNvSpPr>
          <p:nvPr>
            <p:ph type="title"/>
          </p:nvPr>
        </p:nvSpPr>
        <p:spPr>
          <a:xfrm>
            <a:off x="640080" y="325369"/>
            <a:ext cx="4368602" cy="1956841"/>
          </a:xfrm>
        </p:spPr>
        <p:txBody>
          <a:bodyPr anchor="b">
            <a:normAutofit/>
          </a:bodyPr>
          <a:lstStyle/>
          <a:p>
            <a:r>
              <a:rPr lang="fr-FR" sz="5400">
                <a:cs typeface="Calibri Light"/>
              </a:rPr>
              <a:t>Emporté par le vent</a:t>
            </a:r>
            <a:endParaRPr lang="fr-FR"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ACA13A2B-2D85-6E40-773D-16A34D5CD144}"/>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fr-FR" dirty="0">
                <a:cs typeface="Calibri"/>
              </a:rPr>
              <a:t>Afin d'éviter la sérieuse menace d'un envol du collège dans les airs suite aux fortes rafales, quelles mesures farfelues ont-été prises par le collège du Martinet ? </a:t>
            </a:r>
            <a:endParaRPr lang="fr-FR"/>
          </a:p>
        </p:txBody>
      </p:sp>
      <p:pic>
        <p:nvPicPr>
          <p:cNvPr id="4" name="Image 4" descr="Une image contenant ciel, extérieur, nuages, jour&#10;&#10;Description générée automatiquement">
            <a:extLst>
              <a:ext uri="{FF2B5EF4-FFF2-40B4-BE49-F238E27FC236}">
                <a16:creationId xmlns:a16="http://schemas.microsoft.com/office/drawing/2014/main" id="{04CE731F-923C-9826-3A91-A5E79DFC47F3}"/>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66290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256D897-218D-0CAD-75F8-B66891392FFF}"/>
              </a:ext>
            </a:extLst>
          </p:cNvPr>
          <p:cNvSpPr>
            <a:spLocks noGrp="1"/>
          </p:cNvSpPr>
          <p:nvPr>
            <p:ph type="title"/>
          </p:nvPr>
        </p:nvSpPr>
        <p:spPr>
          <a:xfrm>
            <a:off x="640080" y="325369"/>
            <a:ext cx="4368602" cy="1956841"/>
          </a:xfrm>
        </p:spPr>
        <p:txBody>
          <a:bodyPr anchor="b">
            <a:normAutofit/>
          </a:bodyPr>
          <a:lstStyle/>
          <a:p>
            <a:r>
              <a:rPr lang="fr-FR" sz="5400">
                <a:cs typeface="Calibri Light"/>
              </a:rPr>
              <a:t>Trop de ski?</a:t>
            </a:r>
            <a:endParaRPr lang="fr-FR"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8D6DF2E-9D99-F48C-424A-3004EE6F28D9}"/>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fr-FR" sz="2200">
                <a:cs typeface="Calibri"/>
              </a:rPr>
              <a:t>La direction a décidé de remplacer le camp de ski par une nouvelle activité sportive qui a beaucoup surpris (marche dans le désert, chasse aux dragons, duel de chevalier, etc.).</a:t>
            </a:r>
          </a:p>
          <a:p>
            <a:r>
              <a:rPr lang="fr-FR" sz="2200">
                <a:cs typeface="Calibri"/>
              </a:rPr>
              <a:t>Ecris comment se passe cette semaine.  </a:t>
            </a:r>
          </a:p>
        </p:txBody>
      </p:sp>
      <p:pic>
        <p:nvPicPr>
          <p:cNvPr id="4" name="Image 4" descr="Une image contenant extérieur, neige, ciel, nature&#10;&#10;Description générée automatiquement">
            <a:extLst>
              <a:ext uri="{FF2B5EF4-FFF2-40B4-BE49-F238E27FC236}">
                <a16:creationId xmlns:a16="http://schemas.microsoft.com/office/drawing/2014/main" id="{B4727546-2CFF-8593-10CC-E03CF0C071D7}"/>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11085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4F3EC0F-AFCF-8F7A-F778-01C2C5DB3C3E}"/>
              </a:ext>
            </a:extLst>
          </p:cNvPr>
          <p:cNvSpPr>
            <a:spLocks noGrp="1"/>
          </p:cNvSpPr>
          <p:nvPr>
            <p:ph type="title"/>
          </p:nvPr>
        </p:nvSpPr>
        <p:spPr>
          <a:xfrm>
            <a:off x="640080" y="325369"/>
            <a:ext cx="4368602" cy="1956841"/>
          </a:xfrm>
        </p:spPr>
        <p:txBody>
          <a:bodyPr anchor="b">
            <a:normAutofit/>
          </a:bodyPr>
          <a:lstStyle/>
          <a:p>
            <a:r>
              <a:rPr lang="fr-FR" sz="5400" dirty="0">
                <a:cs typeface="Calibri Light"/>
              </a:rPr>
              <a:t>La lettre</a:t>
            </a:r>
            <a:endParaRPr lang="fr-FR" sz="54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862C89B-91B9-2BEC-4BBF-50C19A6D04DE}"/>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fr-FR" dirty="0">
                <a:cs typeface="Calibri"/>
              </a:rPr>
              <a:t>Ecris une lettre de remerciement que tu adresses à une personne à qui tu dois beaucoup (un membre de ta famille, un ami, etc.).</a:t>
            </a:r>
          </a:p>
        </p:txBody>
      </p:sp>
      <p:pic>
        <p:nvPicPr>
          <p:cNvPr id="4" name="Image 4" descr="Une image contenant table, intérieur&#10;&#10;Description générée automatiquement">
            <a:extLst>
              <a:ext uri="{FF2B5EF4-FFF2-40B4-BE49-F238E27FC236}">
                <a16:creationId xmlns:a16="http://schemas.microsoft.com/office/drawing/2014/main" id="{933997FE-4AE1-1BCF-7000-BEB85E2D7D7C}"/>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55011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7F482C8-A9D6-EB8A-1516-FC2FFF023717}"/>
              </a:ext>
            </a:extLst>
          </p:cNvPr>
          <p:cNvSpPr>
            <a:spLocks noGrp="1"/>
          </p:cNvSpPr>
          <p:nvPr>
            <p:ph type="title"/>
          </p:nvPr>
        </p:nvSpPr>
        <p:spPr>
          <a:xfrm>
            <a:off x="575686" y="1366411"/>
            <a:ext cx="4368602" cy="915799"/>
          </a:xfrm>
        </p:spPr>
        <p:txBody>
          <a:bodyPr anchor="b">
            <a:normAutofit/>
          </a:bodyPr>
          <a:lstStyle/>
          <a:p>
            <a:r>
              <a:rPr lang="fr-FR" sz="5400">
                <a:cs typeface="Calibri Light"/>
              </a:rPr>
              <a:t>Trois phrases</a:t>
            </a:r>
            <a:endParaRPr lang="fr-FR" sz="540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BB88CB1-787A-6BAB-DF35-6753ED0727AD}"/>
              </a:ext>
            </a:extLst>
          </p:cNvPr>
          <p:cNvSpPr>
            <a:spLocks noGrp="1"/>
          </p:cNvSpPr>
          <p:nvPr>
            <p:ph idx="1"/>
          </p:nvPr>
        </p:nvSpPr>
        <p:spPr>
          <a:xfrm>
            <a:off x="640080" y="2872899"/>
            <a:ext cx="4670097" cy="3320668"/>
          </a:xfrm>
        </p:spPr>
        <p:txBody>
          <a:bodyPr vert="horz" lIns="91440" tIns="45720" rIns="91440" bIns="45720" rtlCol="0" anchor="t">
            <a:noAutofit/>
          </a:bodyPr>
          <a:lstStyle/>
          <a:p>
            <a:r>
              <a:rPr lang="fr-FR" sz="2000">
                <a:cs typeface="Calibri"/>
              </a:rPr>
              <a:t>Ecris trois paragraphes formant une histoire. </a:t>
            </a:r>
          </a:p>
          <a:p>
            <a:r>
              <a:rPr lang="fr-FR" sz="2000">
                <a:cs typeface="Calibri"/>
              </a:rPr>
              <a:t>Le premier paragraphe commence par cette phrase : </a:t>
            </a:r>
            <a:br>
              <a:rPr lang="fr-FR" sz="2000">
                <a:cs typeface="Calibri"/>
              </a:rPr>
            </a:br>
            <a:r>
              <a:rPr lang="fr-FR" sz="2000">
                <a:cs typeface="Calibri"/>
              </a:rPr>
              <a:t>"Dans le monde magique de </a:t>
            </a:r>
            <a:r>
              <a:rPr lang="fr-FR" sz="2000" err="1">
                <a:cs typeface="Calibri"/>
              </a:rPr>
              <a:t>Rollitopia</a:t>
            </a:r>
            <a:r>
              <a:rPr lang="fr-FR" sz="2000">
                <a:cs typeface="Calibri"/>
              </a:rPr>
              <a:t>, il n'y avait aucun problème"</a:t>
            </a:r>
          </a:p>
          <a:p>
            <a:r>
              <a:rPr lang="fr-FR" sz="2000">
                <a:cs typeface="Calibri"/>
              </a:rPr>
              <a:t>Le second par cette phrase : </a:t>
            </a:r>
            <a:br>
              <a:rPr lang="fr-FR" sz="2000">
                <a:cs typeface="Calibri"/>
              </a:rPr>
            </a:br>
            <a:r>
              <a:rPr lang="fr-FR" sz="2000">
                <a:cs typeface="Calibri"/>
              </a:rPr>
              <a:t>"Mais un jour, tout bascula et je fus le seul à pouvoir sauver le monde"</a:t>
            </a:r>
          </a:p>
          <a:p>
            <a:r>
              <a:rPr lang="fr-FR" sz="2000">
                <a:cs typeface="Calibri"/>
              </a:rPr>
              <a:t>Le dernier par cette phrase : </a:t>
            </a:r>
            <a:br>
              <a:rPr lang="fr-FR" sz="2000">
                <a:cs typeface="Calibri"/>
              </a:rPr>
            </a:br>
            <a:r>
              <a:rPr lang="fr-FR" sz="2000">
                <a:cs typeface="Calibri"/>
              </a:rPr>
              <a:t>"Finalement, tout rentra dans l'ordre car..." </a:t>
            </a:r>
          </a:p>
        </p:txBody>
      </p:sp>
      <p:pic>
        <p:nvPicPr>
          <p:cNvPr id="5" name="Image 5" descr="Une image contenant texte, extérieur, plusieurs&#10;&#10;Description générée automatiquement">
            <a:extLst>
              <a:ext uri="{FF2B5EF4-FFF2-40B4-BE49-F238E27FC236}">
                <a16:creationId xmlns:a16="http://schemas.microsoft.com/office/drawing/2014/main" id="{CD999E7A-8745-8773-D1D8-911C3C7B4523}"/>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48289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36FFC16-C9A1-D753-A1F4-7E6A54E83882}"/>
              </a:ext>
            </a:extLst>
          </p:cNvPr>
          <p:cNvSpPr>
            <a:spLocks noGrp="1"/>
          </p:cNvSpPr>
          <p:nvPr>
            <p:ph type="title"/>
          </p:nvPr>
        </p:nvSpPr>
        <p:spPr>
          <a:xfrm>
            <a:off x="640080" y="325369"/>
            <a:ext cx="4368602" cy="1956841"/>
          </a:xfrm>
        </p:spPr>
        <p:txBody>
          <a:bodyPr anchor="b">
            <a:normAutofit/>
          </a:bodyPr>
          <a:lstStyle/>
          <a:p>
            <a:r>
              <a:rPr lang="fr-FR" sz="5000">
                <a:cs typeface="Calibri Light"/>
              </a:rPr>
              <a:t>Deux personnes discutent...</a:t>
            </a:r>
            <a:endParaRPr lang="fr-FR" sz="50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14B4C536-D666-009D-04FA-629FC84649B9}"/>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fr-FR" sz="3200">
                <a:cs typeface="Calibri"/>
              </a:rPr>
              <a:t>Imagine un dialogue entre ces deux personnages.</a:t>
            </a:r>
            <a:endParaRPr lang="fr-FR" sz="3200"/>
          </a:p>
        </p:txBody>
      </p:sp>
      <p:pic>
        <p:nvPicPr>
          <p:cNvPr id="4" name="Image 4" descr="Une image contenant extérieur, personne, homme&#10;&#10;Description générée automatiquement">
            <a:extLst>
              <a:ext uri="{FF2B5EF4-FFF2-40B4-BE49-F238E27FC236}">
                <a16:creationId xmlns:a16="http://schemas.microsoft.com/office/drawing/2014/main" id="{8FB8FA96-6342-76F7-4FAA-1F94F8746AF2}"/>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99371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64721-9BE0-367A-1DF6-22BA9ECA68C6}"/>
              </a:ext>
            </a:extLst>
          </p:cNvPr>
          <p:cNvSpPr>
            <a:spLocks noGrp="1"/>
          </p:cNvSpPr>
          <p:nvPr>
            <p:ph type="title"/>
          </p:nvPr>
        </p:nvSpPr>
        <p:spPr/>
        <p:txBody>
          <a:bodyPr/>
          <a:lstStyle/>
          <a:p>
            <a:r>
              <a:rPr lang="fr-FR">
                <a:cs typeface="Calibri Light"/>
              </a:rPr>
              <a:t>On rase le Martinet</a:t>
            </a:r>
            <a:endParaRPr lang="fr-FR"/>
          </a:p>
        </p:txBody>
      </p:sp>
      <p:sp>
        <p:nvSpPr>
          <p:cNvPr id="3" name="Espace réservé du contenu 2">
            <a:extLst>
              <a:ext uri="{FF2B5EF4-FFF2-40B4-BE49-F238E27FC236}">
                <a16:creationId xmlns:a16="http://schemas.microsoft.com/office/drawing/2014/main" id="{C72E85EB-0606-D64C-4834-49D074292519}"/>
              </a:ext>
            </a:extLst>
          </p:cNvPr>
          <p:cNvSpPr>
            <a:spLocks noGrp="1"/>
          </p:cNvSpPr>
          <p:nvPr>
            <p:ph idx="1"/>
          </p:nvPr>
        </p:nvSpPr>
        <p:spPr>
          <a:xfrm>
            <a:off x="7518748" y="917488"/>
            <a:ext cx="4409161" cy="5269913"/>
          </a:xfrm>
        </p:spPr>
        <p:txBody>
          <a:bodyPr vert="horz" lIns="91440" tIns="45720" rIns="91440" bIns="45720" rtlCol="0" anchor="t">
            <a:normAutofit/>
          </a:bodyPr>
          <a:lstStyle/>
          <a:p>
            <a:endParaRPr lang="fr-FR">
              <a:cs typeface="Calibri"/>
            </a:endParaRPr>
          </a:p>
          <a:p>
            <a:endParaRPr lang="fr-FR">
              <a:cs typeface="Calibri"/>
            </a:endParaRPr>
          </a:p>
          <a:p>
            <a:endParaRPr lang="fr-FR">
              <a:cs typeface="Calibri"/>
            </a:endParaRPr>
          </a:p>
          <a:p>
            <a:r>
              <a:rPr lang="fr-FR">
                <a:cs typeface="Calibri"/>
              </a:rPr>
              <a:t>Écris une lettre au canton soit pour te révolter contre cette décision, soit pour les féliciter et expliquer pourquoi c'est une bonne idée.</a:t>
            </a:r>
          </a:p>
        </p:txBody>
      </p:sp>
      <p:pic>
        <p:nvPicPr>
          <p:cNvPr id="4" name="Image 4">
            <a:extLst>
              <a:ext uri="{FF2B5EF4-FFF2-40B4-BE49-F238E27FC236}">
                <a16:creationId xmlns:a16="http://schemas.microsoft.com/office/drawing/2014/main" id="{80BB030E-95B9-6D8E-F99E-0D4EBE024281}"/>
              </a:ext>
            </a:extLst>
          </p:cNvPr>
          <p:cNvPicPr>
            <a:picLocks noChangeAspect="1"/>
          </p:cNvPicPr>
          <p:nvPr/>
        </p:nvPicPr>
        <p:blipFill>
          <a:blip r:embed="rId2"/>
          <a:stretch>
            <a:fillRect/>
          </a:stretch>
        </p:blipFill>
        <p:spPr>
          <a:xfrm>
            <a:off x="398745" y="1355148"/>
            <a:ext cx="6563637" cy="5185898"/>
          </a:xfrm>
          <a:prstGeom prst="rect">
            <a:avLst/>
          </a:prstGeom>
        </p:spPr>
      </p:pic>
    </p:spTree>
    <p:extLst>
      <p:ext uri="{BB962C8B-B14F-4D97-AF65-F5344CB8AC3E}">
        <p14:creationId xmlns:p14="http://schemas.microsoft.com/office/powerpoint/2010/main" val="2621765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E0C9A94-A20A-D232-D29B-569994B4C15A}"/>
              </a:ext>
            </a:extLst>
          </p:cNvPr>
          <p:cNvSpPr>
            <a:spLocks noGrp="1"/>
          </p:cNvSpPr>
          <p:nvPr>
            <p:ph type="title"/>
          </p:nvPr>
        </p:nvSpPr>
        <p:spPr>
          <a:xfrm>
            <a:off x="640080" y="325369"/>
            <a:ext cx="4368602" cy="1956841"/>
          </a:xfrm>
        </p:spPr>
        <p:txBody>
          <a:bodyPr anchor="b">
            <a:normAutofit/>
          </a:bodyPr>
          <a:lstStyle/>
          <a:p>
            <a:r>
              <a:rPr lang="fr-FR" sz="5400">
                <a:cs typeface="Calibri Light"/>
              </a:rPr>
              <a:t>La course d'école</a:t>
            </a:r>
            <a:endParaRPr lang="fr-FR"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DC3A55A7-DBD8-EAD2-BE5F-F28E216BD07A}"/>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fr-FR" dirty="0">
                <a:cs typeface="Calibri"/>
              </a:rPr>
              <a:t>Le lieu de la course d'école de cette année est bien surprenant, voire dangereux. Où a lieu cette course d'école et comment se déroule-t-elle? </a:t>
            </a:r>
          </a:p>
        </p:txBody>
      </p:sp>
      <p:pic>
        <p:nvPicPr>
          <p:cNvPr id="4" name="Image 4" descr="Une image contenant texte&#10;&#10;Description générée automatiquement">
            <a:extLst>
              <a:ext uri="{FF2B5EF4-FFF2-40B4-BE49-F238E27FC236}">
                <a16:creationId xmlns:a16="http://schemas.microsoft.com/office/drawing/2014/main" id="{CA8DCAEA-3800-D1B5-095A-857CC58EA666}"/>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3426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5B08AC8-0574-4A35-A6FF-8367579AC324}"/>
              </a:ext>
            </a:extLst>
          </p:cNvPr>
          <p:cNvSpPr>
            <a:spLocks noGrp="1"/>
          </p:cNvSpPr>
          <p:nvPr>
            <p:ph type="title"/>
          </p:nvPr>
        </p:nvSpPr>
        <p:spPr>
          <a:xfrm>
            <a:off x="640080" y="325369"/>
            <a:ext cx="4368602" cy="1956841"/>
          </a:xfrm>
        </p:spPr>
        <p:txBody>
          <a:bodyPr anchor="b">
            <a:normAutofit/>
          </a:bodyPr>
          <a:lstStyle/>
          <a:p>
            <a:r>
              <a:rPr lang="fr-CH" sz="5400"/>
              <a:t>Coup du sort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79A5FCDD-4F0C-4F91-A7F8-C11B82033450}"/>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lnSpc>
                <a:spcPct val="150000"/>
              </a:lnSpc>
              <a:buNone/>
            </a:pPr>
            <a:r>
              <a:rPr lang="fr-CH" sz="2200"/>
              <a:t>Tu viens de gagner la super loterie et te voilà possesseur de mille milliards de francs ! Raconte la manière dont tu l’annonces à tes parents ou tes amis et comment tu souhaites dépenser cet argent. </a:t>
            </a:r>
            <a:endParaRPr lang="fr-FR" sz="2200">
              <a:cs typeface="Calibri"/>
            </a:endParaRPr>
          </a:p>
        </p:txBody>
      </p:sp>
      <p:pic>
        <p:nvPicPr>
          <p:cNvPr id="4" name="Image 4" descr="Une image contenant tas&#10;&#10;Description générée automatiquement">
            <a:extLst>
              <a:ext uri="{FF2B5EF4-FFF2-40B4-BE49-F238E27FC236}">
                <a16:creationId xmlns:a16="http://schemas.microsoft.com/office/drawing/2014/main" id="{EA04F4F2-1D4C-FDF1-4F1D-E40C39D2B75E}"/>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01897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5B08AC8-0574-4A35-A6FF-8367579AC324}"/>
              </a:ext>
            </a:extLst>
          </p:cNvPr>
          <p:cNvSpPr>
            <a:spLocks noGrp="1"/>
          </p:cNvSpPr>
          <p:nvPr>
            <p:ph type="title"/>
          </p:nvPr>
        </p:nvSpPr>
        <p:spPr>
          <a:xfrm>
            <a:off x="640080" y="325369"/>
            <a:ext cx="4368602" cy="1956841"/>
          </a:xfrm>
        </p:spPr>
        <p:txBody>
          <a:bodyPr anchor="b">
            <a:normAutofit/>
          </a:bodyPr>
          <a:lstStyle/>
          <a:p>
            <a:r>
              <a:rPr lang="fr-CH" sz="5400"/>
              <a:t>Décision hasardeuse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79A5FCDD-4F0C-4F91-A7F8-C11B82033450}"/>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fr-CH" sz="2000"/>
              <a:t>Le Conseil Fédéral a annoncé une importante nouvelle. Dès aujourd'hui, nous serons obligés d’avoir en permanence sur la tête un/une …</a:t>
            </a:r>
            <a:endParaRPr lang="fr-FR" sz="2000"/>
          </a:p>
          <a:p>
            <a:pPr marL="0" indent="0">
              <a:buNone/>
            </a:pPr>
            <a:r>
              <a:rPr lang="fr-CH" sz="2000"/>
              <a:t>Ouvre le dictionnaire à la lettre de ton prénom et remplace les points de suspension par un mot sur la X</a:t>
            </a:r>
            <a:r>
              <a:rPr lang="fr-CH" sz="2000" baseline="30000"/>
              <a:t>ème</a:t>
            </a:r>
            <a:r>
              <a:rPr lang="fr-CH" sz="2000"/>
              <a:t> page (X étant ton jour de naissance). </a:t>
            </a:r>
            <a:endParaRPr lang="fr-CH" sz="2000">
              <a:cs typeface="Calibri"/>
            </a:endParaRPr>
          </a:p>
          <a:p>
            <a:pPr marL="0" indent="0">
              <a:buNone/>
            </a:pPr>
            <a:r>
              <a:rPr lang="fr-CH" sz="2000"/>
              <a:t>Ecris la manière dont se passe ta journée. </a:t>
            </a:r>
            <a:endParaRPr lang="fr-CH" sz="2000">
              <a:cs typeface="Calibri" panose="020F0502020204030204"/>
            </a:endParaRPr>
          </a:p>
        </p:txBody>
      </p:sp>
      <p:pic>
        <p:nvPicPr>
          <p:cNvPr id="4" name="Image 4" descr="Une image contenant vert, mur, personne, intérieur&#10;&#10;Description générée automatiquement">
            <a:extLst>
              <a:ext uri="{FF2B5EF4-FFF2-40B4-BE49-F238E27FC236}">
                <a16:creationId xmlns:a16="http://schemas.microsoft.com/office/drawing/2014/main" id="{843A575C-3F2D-E843-DD15-7F0B7E51C239}"/>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80055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878EDF-C08A-41BE-9A76-41717F4824A6}"/>
              </a:ext>
            </a:extLst>
          </p:cNvPr>
          <p:cNvSpPr>
            <a:spLocks noGrp="1"/>
          </p:cNvSpPr>
          <p:nvPr>
            <p:ph type="title"/>
          </p:nvPr>
        </p:nvSpPr>
        <p:spPr/>
        <p:txBody>
          <a:bodyPr/>
          <a:lstStyle/>
          <a:p>
            <a:r>
              <a:rPr lang="fr-CH"/>
              <a:t>Acrostiche </a:t>
            </a:r>
          </a:p>
        </p:txBody>
      </p:sp>
      <p:sp>
        <p:nvSpPr>
          <p:cNvPr id="3" name="Espace réservé du contenu 2">
            <a:extLst>
              <a:ext uri="{FF2B5EF4-FFF2-40B4-BE49-F238E27FC236}">
                <a16:creationId xmlns:a16="http://schemas.microsoft.com/office/drawing/2014/main" id="{1B165DC9-E6E1-42AA-826D-1A06EA5A4C5F}"/>
              </a:ext>
            </a:extLst>
          </p:cNvPr>
          <p:cNvSpPr>
            <a:spLocks noGrp="1"/>
          </p:cNvSpPr>
          <p:nvPr>
            <p:ph idx="1"/>
          </p:nvPr>
        </p:nvSpPr>
        <p:spPr/>
        <p:txBody>
          <a:bodyPr vert="horz" lIns="91440" tIns="45720" rIns="91440" bIns="45720" rtlCol="0" anchor="t">
            <a:normAutofit/>
          </a:bodyPr>
          <a:lstStyle/>
          <a:p>
            <a:pPr marL="0" indent="0">
              <a:buNone/>
            </a:pPr>
            <a:r>
              <a:rPr lang="fr-CH"/>
              <a:t>Gens de la classe!</a:t>
            </a:r>
            <a:endParaRPr lang="fr-FR"/>
          </a:p>
          <a:p>
            <a:pPr marL="0" indent="0">
              <a:buNone/>
            </a:pPr>
            <a:r>
              <a:rPr lang="fr-CH"/>
              <a:t>Réalisez un court texte</a:t>
            </a:r>
            <a:endParaRPr lang="fr-CH">
              <a:cs typeface="Calibri"/>
            </a:endParaRPr>
          </a:p>
          <a:p>
            <a:pPr marL="0" indent="0">
              <a:buNone/>
            </a:pPr>
            <a:r>
              <a:rPr lang="fr-CH"/>
              <a:t>Et avec comme instruction :</a:t>
            </a:r>
            <a:endParaRPr lang="fr-CH">
              <a:cs typeface="Calibri"/>
            </a:endParaRPr>
          </a:p>
          <a:p>
            <a:pPr marL="0" indent="0">
              <a:buNone/>
            </a:pPr>
            <a:r>
              <a:rPr lang="fr-CH"/>
              <a:t>Gardez la première lettre de chaque ligne;</a:t>
            </a:r>
            <a:endParaRPr lang="fr-CH">
              <a:cs typeface="Calibri"/>
            </a:endParaRPr>
          </a:p>
          <a:p>
            <a:pPr marL="0" indent="0">
              <a:buNone/>
            </a:pPr>
            <a:r>
              <a:rPr lang="fr-CH"/>
              <a:t>On y écrit votre prénom.</a:t>
            </a:r>
            <a:endParaRPr lang="fr-CH">
              <a:cs typeface="Calibri"/>
            </a:endParaRPr>
          </a:p>
          <a:p>
            <a:pPr marL="0" indent="0">
              <a:buNone/>
            </a:pPr>
            <a:r>
              <a:rPr lang="fr-CH"/>
              <a:t>Rimes ou non, peu importe. </a:t>
            </a:r>
          </a:p>
          <a:p>
            <a:pPr marL="0" indent="0">
              <a:buNone/>
            </a:pPr>
            <a:r>
              <a:rPr lang="fr-CH"/>
              <a:t>Y arriverez-vous ? </a:t>
            </a:r>
            <a:endParaRPr lang="fr-CH">
              <a:cs typeface="Calibri"/>
            </a:endParaRPr>
          </a:p>
          <a:p>
            <a:pPr marL="0" indent="0">
              <a:buNone/>
            </a:pPr>
            <a:endParaRPr lang="fr-CH"/>
          </a:p>
        </p:txBody>
      </p:sp>
    </p:spTree>
    <p:extLst>
      <p:ext uri="{BB962C8B-B14F-4D97-AF65-F5344CB8AC3E}">
        <p14:creationId xmlns:p14="http://schemas.microsoft.com/office/powerpoint/2010/main" val="2631331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5B08AC8-0574-4A35-A6FF-8367579AC324}"/>
              </a:ext>
            </a:extLst>
          </p:cNvPr>
          <p:cNvSpPr>
            <a:spLocks noGrp="1"/>
          </p:cNvSpPr>
          <p:nvPr>
            <p:ph type="title"/>
          </p:nvPr>
        </p:nvSpPr>
        <p:spPr>
          <a:xfrm>
            <a:off x="640080" y="325369"/>
            <a:ext cx="4368602" cy="1956841"/>
          </a:xfrm>
        </p:spPr>
        <p:txBody>
          <a:bodyPr anchor="b">
            <a:normAutofit/>
          </a:bodyPr>
          <a:lstStyle/>
          <a:p>
            <a:r>
              <a:rPr lang="fr-CH" sz="5400"/>
              <a:t>Amitié intergalactique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79A5FCDD-4F0C-4F91-A7F8-C11B82033450}"/>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fr-CH"/>
              <a:t>Un nouvel élève arrive dans la classe. Il vient de la planète </a:t>
            </a:r>
            <a:r>
              <a:rPr lang="fr-CH" err="1"/>
              <a:t>Zzzxwy</a:t>
            </a:r>
            <a:r>
              <a:rPr lang="fr-CH"/>
              <a:t> et ses nombreux tentacules nous perturbent un peu. Comment lies-tu une amitié avec lui? </a:t>
            </a:r>
            <a:endParaRPr lang="fr-FR">
              <a:cs typeface="Calibri"/>
            </a:endParaRPr>
          </a:p>
        </p:txBody>
      </p:sp>
      <p:pic>
        <p:nvPicPr>
          <p:cNvPr id="4" name="Image 4" descr="Une image contenant silhouette&#10;&#10;Description générée automatiquement">
            <a:extLst>
              <a:ext uri="{FF2B5EF4-FFF2-40B4-BE49-F238E27FC236}">
                <a16:creationId xmlns:a16="http://schemas.microsoft.com/office/drawing/2014/main" id="{A207DC07-3DDE-8C74-AAA6-E2C52FD30E6C}"/>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95036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9878EDF-C08A-41BE-9A76-41717F4824A6}"/>
              </a:ext>
            </a:extLst>
          </p:cNvPr>
          <p:cNvSpPr>
            <a:spLocks noGrp="1"/>
          </p:cNvSpPr>
          <p:nvPr>
            <p:ph type="title"/>
          </p:nvPr>
        </p:nvSpPr>
        <p:spPr>
          <a:xfrm>
            <a:off x="640080" y="325369"/>
            <a:ext cx="4368602" cy="1956841"/>
          </a:xfrm>
        </p:spPr>
        <p:txBody>
          <a:bodyPr anchor="b">
            <a:normAutofit/>
          </a:bodyPr>
          <a:lstStyle/>
          <a:p>
            <a:r>
              <a:rPr lang="fr-CH" sz="5400">
                <a:cs typeface="Calibri Light"/>
              </a:rPr>
              <a:t>Un "fée" d'armes</a:t>
            </a:r>
            <a:endParaRPr lang="fr-FR"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1B165DC9-E6E1-42AA-826D-1A06EA5A4C5F}"/>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fr-CH"/>
              <a:t>Lors d'une balade en forêt, tu tombes sur une fée qui t'accorde un vœu. Ecris ce que tu lui demandes et comment cela impacte ta vie. </a:t>
            </a:r>
            <a:endParaRPr lang="fr-FR">
              <a:cs typeface="Calibri"/>
            </a:endParaRPr>
          </a:p>
        </p:txBody>
      </p:sp>
      <p:pic>
        <p:nvPicPr>
          <p:cNvPr id="4" name="Image 4" descr="Une image contenant extérieur, pluie, fond marin, ciel nocturne&#10;&#10;Description générée automatiquement">
            <a:extLst>
              <a:ext uri="{FF2B5EF4-FFF2-40B4-BE49-F238E27FC236}">
                <a16:creationId xmlns:a16="http://schemas.microsoft.com/office/drawing/2014/main" id="{B80004C3-0926-7811-6DD8-91E45FDC8A17}"/>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84383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9878EDF-C08A-41BE-9A76-41717F4824A6}"/>
              </a:ext>
            </a:extLst>
          </p:cNvPr>
          <p:cNvSpPr>
            <a:spLocks noGrp="1"/>
          </p:cNvSpPr>
          <p:nvPr>
            <p:ph type="title"/>
          </p:nvPr>
        </p:nvSpPr>
        <p:spPr>
          <a:xfrm>
            <a:off x="640080" y="325369"/>
            <a:ext cx="4368602" cy="1956841"/>
          </a:xfrm>
        </p:spPr>
        <p:txBody>
          <a:bodyPr anchor="b">
            <a:normAutofit/>
          </a:bodyPr>
          <a:lstStyle/>
          <a:p>
            <a:r>
              <a:rPr lang="fr-CH" sz="5400">
                <a:cs typeface="Calibri Light"/>
              </a:rPr>
              <a:t>La Vouivre du Léman</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1B165DC9-E6E1-42AA-826D-1A06EA5A4C5F}"/>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fr-CH"/>
              <a:t>Un terrifiant dragon hante le Lac Léman. Raconte comment tu te prépares à l'affronter et comment se déroule ton combat. </a:t>
            </a:r>
            <a:endParaRPr lang="fr-CH">
              <a:cs typeface="Calibri"/>
            </a:endParaRPr>
          </a:p>
        </p:txBody>
      </p:sp>
      <p:pic>
        <p:nvPicPr>
          <p:cNvPr id="4" name="Image 4" descr="Une image contenant eau, extérieur, ciel, lac&#10;&#10;Description générée automatiquement">
            <a:extLst>
              <a:ext uri="{FF2B5EF4-FFF2-40B4-BE49-F238E27FC236}">
                <a16:creationId xmlns:a16="http://schemas.microsoft.com/office/drawing/2014/main" id="{50C840C8-B0DF-A7E8-6A47-48ACCE226529}"/>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15996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9878EDF-C08A-41BE-9A76-41717F4824A6}"/>
              </a:ext>
            </a:extLst>
          </p:cNvPr>
          <p:cNvSpPr>
            <a:spLocks noGrp="1"/>
          </p:cNvSpPr>
          <p:nvPr>
            <p:ph type="title"/>
          </p:nvPr>
        </p:nvSpPr>
        <p:spPr>
          <a:xfrm>
            <a:off x="640080" y="325369"/>
            <a:ext cx="4368602" cy="1956841"/>
          </a:xfrm>
        </p:spPr>
        <p:txBody>
          <a:bodyPr anchor="b">
            <a:normAutofit/>
          </a:bodyPr>
          <a:lstStyle/>
          <a:p>
            <a:r>
              <a:rPr lang="fr-CH" sz="5400">
                <a:cs typeface="Calibri Light"/>
              </a:rPr>
              <a:t>Lettre à un ami lointain</a:t>
            </a:r>
            <a:endParaRPr lang="fr-FR" sz="5400"/>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1B165DC9-E6E1-42AA-826D-1A06EA5A4C5F}"/>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fr-CH" sz="2200"/>
              <a:t>Sur une feuille à part, écris une lettre à ton "toi dans 10 ans". Tu peux lui faire part de tes attentes, lui dire comment tu te sens et ce que tu attends de lui. Tu peux aussi lui donner des conseils.</a:t>
            </a:r>
            <a:endParaRPr lang="fr-CH" sz="2200">
              <a:cs typeface="Calibri"/>
            </a:endParaRPr>
          </a:p>
          <a:p>
            <a:pPr marL="0" indent="0">
              <a:buNone/>
            </a:pPr>
            <a:r>
              <a:rPr lang="fr-CH" sz="2200">
                <a:cs typeface="Calibri"/>
              </a:rPr>
              <a:t>Quand tu as terminé, n'oublie pas de noter la date du jour et d'écrire, sur le verso de ta feuille, "à lire le..."</a:t>
            </a:r>
          </a:p>
          <a:p>
            <a:pPr marL="0" indent="0">
              <a:buNone/>
            </a:pPr>
            <a:endParaRPr lang="fr-CH" sz="2200">
              <a:cs typeface="Calibri"/>
            </a:endParaRPr>
          </a:p>
        </p:txBody>
      </p:sp>
      <p:pic>
        <p:nvPicPr>
          <p:cNvPr id="5" name="Image 5" descr="Une image contenant texte&#10;&#10;Description générée automatiquement">
            <a:extLst>
              <a:ext uri="{FF2B5EF4-FFF2-40B4-BE49-F238E27FC236}">
                <a16:creationId xmlns:a16="http://schemas.microsoft.com/office/drawing/2014/main" id="{B227252F-3325-9F23-C6C5-595AFADD768A}"/>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19482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E7678F9-05F5-C418-82F2-47A32D246C1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Si tu étais une maladie... </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space réservé du contenu 2">
            <a:extLst>
              <a:ext uri="{FF2B5EF4-FFF2-40B4-BE49-F238E27FC236}">
                <a16:creationId xmlns:a16="http://schemas.microsoft.com/office/drawing/2014/main" id="{C49EA60F-97BF-8841-ED89-3E28EE089130}"/>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2200"/>
              <a:t>Quelle maladie serais-tu ? Imagine les symptômes (par exemple, les malades se changent en citrouille) et comment tu te diffuserais. </a:t>
            </a:r>
          </a:p>
        </p:txBody>
      </p:sp>
      <p:pic>
        <p:nvPicPr>
          <p:cNvPr id="9" name="Image 9" descr="Une image contenant lampe&#10;&#10;Description générée automatiquement">
            <a:extLst>
              <a:ext uri="{FF2B5EF4-FFF2-40B4-BE49-F238E27FC236}">
                <a16:creationId xmlns:a16="http://schemas.microsoft.com/office/drawing/2014/main" id="{069E1EF9-31C1-B4B8-036B-C05D6A6B8236}"/>
              </a:ext>
            </a:extLst>
          </p:cNvPr>
          <p:cNvPicPr>
            <a:picLocks noGrp="1" noChangeAspect="1"/>
          </p:cNvPicPr>
          <p:nvPr>
            <p:ph idx="1"/>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39276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E44C864-8D79-3ED0-BA94-BA4A11C59861}"/>
              </a:ext>
            </a:extLst>
          </p:cNvPr>
          <p:cNvSpPr>
            <a:spLocks noGrp="1"/>
          </p:cNvSpPr>
          <p:nvPr>
            <p:ph type="title"/>
          </p:nvPr>
        </p:nvSpPr>
        <p:spPr>
          <a:xfrm>
            <a:off x="640080" y="325369"/>
            <a:ext cx="4368602" cy="1956841"/>
          </a:xfrm>
        </p:spPr>
        <p:txBody>
          <a:bodyPr anchor="b">
            <a:normAutofit/>
          </a:bodyPr>
          <a:lstStyle/>
          <a:p>
            <a:r>
              <a:rPr lang="fr-FR" sz="5400">
                <a:cs typeface="Calibri Light"/>
              </a:rPr>
              <a:t>Un monde sans règle</a:t>
            </a:r>
            <a:endParaRPr lang="fr-FR" sz="540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68A3683C-05F5-B10E-C0C2-2F7B6F15B5A7}"/>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fr-CH" sz="2200">
                <a:cs typeface="Calibri" panose="020F0502020204030204"/>
              </a:rPr>
              <a:t>Pendant les vingt-quatre prochaines heures, il n'y a plus de règles et tu peux faire ce que tu veux sans conséquence. </a:t>
            </a:r>
          </a:p>
          <a:p>
            <a:pPr marL="0" indent="0">
              <a:buNone/>
            </a:pPr>
            <a:r>
              <a:rPr lang="fr-CH" sz="2200">
                <a:cs typeface="Calibri" panose="020F0502020204030204"/>
              </a:rPr>
              <a:t>Comment se passe ta journée? Que fais-tu? </a:t>
            </a:r>
          </a:p>
        </p:txBody>
      </p:sp>
      <p:pic>
        <p:nvPicPr>
          <p:cNvPr id="4" name="Image 4" descr="Une image contenant ciel, cité, crépuscule, lumière&#10;&#10;Description générée automatiquement">
            <a:extLst>
              <a:ext uri="{FF2B5EF4-FFF2-40B4-BE49-F238E27FC236}">
                <a16:creationId xmlns:a16="http://schemas.microsoft.com/office/drawing/2014/main" id="{42DBFB30-C51F-67D7-661B-276CF21A42D8}"/>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90495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F6A5A5B-E4CA-5E68-3DFA-B0E127B336C1}"/>
              </a:ext>
            </a:extLst>
          </p:cNvPr>
          <p:cNvSpPr>
            <a:spLocks noGrp="1"/>
          </p:cNvSpPr>
          <p:nvPr>
            <p:ph type="title"/>
          </p:nvPr>
        </p:nvSpPr>
        <p:spPr>
          <a:xfrm>
            <a:off x="640080" y="325369"/>
            <a:ext cx="4368602" cy="1956841"/>
          </a:xfrm>
        </p:spPr>
        <p:txBody>
          <a:bodyPr anchor="b">
            <a:normAutofit/>
          </a:bodyPr>
          <a:lstStyle/>
          <a:p>
            <a:r>
              <a:rPr lang="fr-FR" sz="5400">
                <a:cs typeface="Calibri Light"/>
              </a:rPr>
              <a:t>Le héros qui est en toi</a:t>
            </a:r>
            <a:endParaRPr lang="fr-FR" sz="540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727A8680-9517-E814-A624-151CF8164A2F}"/>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fr-CH" sz="2400">
                <a:cs typeface="Calibri"/>
              </a:rPr>
              <a:t>Tu te réveilles en découvrant que tu as un super-pouvoir ! Invente un nom de super-héros et raconte comment se passe ta première aventure! </a:t>
            </a:r>
          </a:p>
        </p:txBody>
      </p:sp>
      <p:pic>
        <p:nvPicPr>
          <p:cNvPr id="4" name="Image 4" descr="Une image contenant texte&#10;&#10;Description générée automatiquement">
            <a:extLst>
              <a:ext uri="{FF2B5EF4-FFF2-40B4-BE49-F238E27FC236}">
                <a16:creationId xmlns:a16="http://schemas.microsoft.com/office/drawing/2014/main" id="{3289E8C6-03D5-EA19-B3A9-AF663AB3F3D4}"/>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49519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F3E42C3-3EE2-F954-FB93-B8EE203AB1C3}"/>
              </a:ext>
            </a:extLst>
          </p:cNvPr>
          <p:cNvSpPr>
            <a:spLocks noGrp="1"/>
          </p:cNvSpPr>
          <p:nvPr>
            <p:ph type="title"/>
          </p:nvPr>
        </p:nvSpPr>
        <p:spPr>
          <a:xfrm>
            <a:off x="640080" y="325369"/>
            <a:ext cx="5173531" cy="1956841"/>
          </a:xfrm>
        </p:spPr>
        <p:txBody>
          <a:bodyPr anchor="b">
            <a:normAutofit/>
          </a:bodyPr>
          <a:lstStyle/>
          <a:p>
            <a:r>
              <a:rPr lang="fr-FR" sz="5400" dirty="0">
                <a:cs typeface="Calibri Light"/>
              </a:rPr>
              <a:t>Le prof est un robot! </a:t>
            </a:r>
            <a:endParaRPr lang="fr-FR"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7DD1A22A-7CA2-C832-0FA7-1A9C69DF89CB}"/>
              </a:ext>
            </a:extLst>
          </p:cNvPr>
          <p:cNvSpPr>
            <a:spLocks noGrp="1"/>
          </p:cNvSpPr>
          <p:nvPr>
            <p:ph idx="1"/>
          </p:nvPr>
        </p:nvSpPr>
        <p:spPr>
          <a:xfrm>
            <a:off x="640080" y="2872899"/>
            <a:ext cx="4533363" cy="3320668"/>
          </a:xfrm>
        </p:spPr>
        <p:txBody>
          <a:bodyPr vert="horz" lIns="91440" tIns="45720" rIns="91440" bIns="45720" rtlCol="0" anchor="t">
            <a:normAutofit fontScale="77500" lnSpcReduction="20000"/>
          </a:bodyPr>
          <a:lstStyle/>
          <a:p>
            <a:pPr marL="0" indent="0">
              <a:buNone/>
            </a:pPr>
            <a:r>
              <a:rPr lang="fr-BE" sz="4800" dirty="0">
                <a:solidFill>
                  <a:srgbClr val="111827"/>
                </a:solidFill>
                <a:ea typeface="+mn-lt"/>
                <a:cs typeface="+mn-lt"/>
              </a:rPr>
              <a:t>Tu es un ingénieur qui va construire un nouveau robot. C'est un robot qui va remplacer les profs! Comment le programmes-tu? Que va-t-il faire en classe?</a:t>
            </a:r>
            <a:endParaRPr lang="fr-BE" dirty="0">
              <a:cs typeface="Calibri"/>
            </a:endParaRPr>
          </a:p>
        </p:txBody>
      </p:sp>
      <p:pic>
        <p:nvPicPr>
          <p:cNvPr id="4" name="Image 4" descr="Une image contenant personne&#10;&#10;Description générée automatiquement">
            <a:extLst>
              <a:ext uri="{FF2B5EF4-FFF2-40B4-BE49-F238E27FC236}">
                <a16:creationId xmlns:a16="http://schemas.microsoft.com/office/drawing/2014/main" id="{C5C19F65-98B3-F3BB-35BC-2B863F26D715}"/>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56289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026DBD1-ED76-AAC4-F0F3-A07A10E023B7}"/>
              </a:ext>
            </a:extLst>
          </p:cNvPr>
          <p:cNvSpPr>
            <a:spLocks noGrp="1"/>
          </p:cNvSpPr>
          <p:nvPr>
            <p:ph type="title"/>
          </p:nvPr>
        </p:nvSpPr>
        <p:spPr>
          <a:xfrm>
            <a:off x="640080" y="325369"/>
            <a:ext cx="4368602" cy="1956841"/>
          </a:xfrm>
        </p:spPr>
        <p:txBody>
          <a:bodyPr anchor="b">
            <a:normAutofit/>
          </a:bodyPr>
          <a:lstStyle/>
          <a:p>
            <a:r>
              <a:rPr lang="fr-FR" sz="5400">
                <a:cs typeface="Calibri Light"/>
              </a:rPr>
              <a:t>La journée parfaite</a:t>
            </a:r>
            <a:endParaRPr lang="fr-FR"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E42A5A76-C489-5D87-9C30-B8535796E135}"/>
              </a:ext>
            </a:extLst>
          </p:cNvPr>
          <p:cNvSpPr>
            <a:spLocks noGrp="1"/>
          </p:cNvSpPr>
          <p:nvPr>
            <p:ph idx="1"/>
          </p:nvPr>
        </p:nvSpPr>
        <p:spPr>
          <a:xfrm>
            <a:off x="640080" y="2872899"/>
            <a:ext cx="4511898" cy="3320668"/>
          </a:xfrm>
        </p:spPr>
        <p:txBody>
          <a:bodyPr vert="horz" lIns="91440" tIns="45720" rIns="91440" bIns="45720" rtlCol="0" anchor="t">
            <a:noAutofit/>
          </a:bodyPr>
          <a:lstStyle/>
          <a:p>
            <a:r>
              <a:rPr lang="fr-FR" sz="3600">
                <a:cs typeface="Calibri"/>
              </a:rPr>
              <a:t>Décris comment se passe ton dimanche parfait. Serais-tu avec tes amis? Ta famille? Que ferais-tu? </a:t>
            </a:r>
          </a:p>
        </p:txBody>
      </p:sp>
      <p:pic>
        <p:nvPicPr>
          <p:cNvPr id="4" name="Image 4" descr="Une image contenant eau, extérieur, étang, lac&#10;&#10;Description générée automatiquement">
            <a:extLst>
              <a:ext uri="{FF2B5EF4-FFF2-40B4-BE49-F238E27FC236}">
                <a16:creationId xmlns:a16="http://schemas.microsoft.com/office/drawing/2014/main" id="{E09B77BD-D5D1-8210-9FDF-B57650B61693}"/>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79676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0B27127-BB55-FE64-0B7F-BE2A5D3EEAD2}"/>
              </a:ext>
            </a:extLst>
          </p:cNvPr>
          <p:cNvSpPr>
            <a:spLocks noGrp="1"/>
          </p:cNvSpPr>
          <p:nvPr>
            <p:ph type="title"/>
          </p:nvPr>
        </p:nvSpPr>
        <p:spPr>
          <a:xfrm>
            <a:off x="640080" y="325369"/>
            <a:ext cx="4368602" cy="1956841"/>
          </a:xfrm>
        </p:spPr>
        <p:txBody>
          <a:bodyPr anchor="b">
            <a:normAutofit/>
          </a:bodyPr>
          <a:lstStyle/>
          <a:p>
            <a:r>
              <a:rPr lang="fr-FR" sz="5400" err="1">
                <a:cs typeface="Calibri Light"/>
              </a:rPr>
              <a:t>Rollaqua</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E31266B7-01A6-92E6-C323-B0C6B11590B9}"/>
              </a:ext>
            </a:extLst>
          </p:cNvPr>
          <p:cNvSpPr>
            <a:spLocks noGrp="1"/>
          </p:cNvSpPr>
          <p:nvPr>
            <p:ph idx="1"/>
          </p:nvPr>
        </p:nvSpPr>
        <p:spPr>
          <a:xfrm>
            <a:off x="640080" y="2872899"/>
            <a:ext cx="4243589" cy="3320668"/>
          </a:xfrm>
        </p:spPr>
        <p:txBody>
          <a:bodyPr vert="horz" lIns="91440" tIns="45720" rIns="91440" bIns="45720" rtlCol="0">
            <a:normAutofit/>
          </a:bodyPr>
          <a:lstStyle/>
          <a:p>
            <a:r>
              <a:rPr lang="fr-FR" sz="2200">
                <a:cs typeface="Calibri"/>
              </a:rPr>
              <a:t>Afin de construire un nouveau parc aquatique, la commune de Rolle va être rasée. Positionne-toi en faveur ou contre cette décision et écrit un discours afin de convaincre ceux qui ne sont pas d'accord avec toi.</a:t>
            </a:r>
          </a:p>
        </p:txBody>
      </p:sp>
      <p:pic>
        <p:nvPicPr>
          <p:cNvPr id="4" name="Image 4" descr="Une image contenant arbre, extérieur, montagne, nature&#10;&#10;Description générée automatiquement">
            <a:extLst>
              <a:ext uri="{FF2B5EF4-FFF2-40B4-BE49-F238E27FC236}">
                <a16:creationId xmlns:a16="http://schemas.microsoft.com/office/drawing/2014/main" id="{566B6E02-7EAB-D317-3E35-3B6706050F42}"/>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95667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92A5A8A-50BA-C69B-3B66-C90DC058116F}"/>
              </a:ext>
            </a:extLst>
          </p:cNvPr>
          <p:cNvSpPr>
            <a:spLocks noGrp="1"/>
          </p:cNvSpPr>
          <p:nvPr>
            <p:ph type="title"/>
          </p:nvPr>
        </p:nvSpPr>
        <p:spPr>
          <a:xfrm>
            <a:off x="640080" y="325369"/>
            <a:ext cx="4368602" cy="1956841"/>
          </a:xfrm>
        </p:spPr>
        <p:txBody>
          <a:bodyPr anchor="b">
            <a:normAutofit/>
          </a:bodyPr>
          <a:lstStyle/>
          <a:p>
            <a:r>
              <a:rPr lang="fr-FR" sz="5400">
                <a:cs typeface="Calibri Light"/>
              </a:rPr>
              <a:t>Un théâtre qui t'est propre</a:t>
            </a:r>
            <a:endParaRPr lang="fr-FR" sz="540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1B8A0E6A-F5B5-31E3-5073-695BDFA680FD}"/>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sz="2200">
                <a:cs typeface="Calibri"/>
              </a:rPr>
              <a:t>Imagine </a:t>
            </a:r>
            <a:r>
              <a:rPr lang="en-US" sz="2200" err="1">
                <a:cs typeface="Calibri"/>
              </a:rPr>
              <a:t>une</a:t>
            </a:r>
            <a:r>
              <a:rPr lang="en-US" sz="2200">
                <a:cs typeface="Calibri"/>
              </a:rPr>
              <a:t> pièce de </a:t>
            </a:r>
            <a:r>
              <a:rPr lang="en-US" sz="2200" err="1">
                <a:cs typeface="Calibri"/>
              </a:rPr>
              <a:t>théâtre</a:t>
            </a:r>
            <a:r>
              <a:rPr lang="en-US" sz="2200">
                <a:cs typeface="Calibri"/>
              </a:rPr>
              <a:t> qui met </a:t>
            </a:r>
            <a:r>
              <a:rPr lang="en-US" sz="2200" err="1">
                <a:cs typeface="Calibri"/>
              </a:rPr>
              <a:t>en</a:t>
            </a:r>
            <a:r>
              <a:rPr lang="en-US" sz="2200">
                <a:cs typeface="Calibri"/>
              </a:rPr>
              <a:t> </a:t>
            </a:r>
            <a:r>
              <a:rPr lang="en-US" sz="2200" err="1">
                <a:cs typeface="Calibri"/>
              </a:rPr>
              <a:t>scène</a:t>
            </a:r>
            <a:r>
              <a:rPr lang="en-US" sz="2200">
                <a:cs typeface="Calibri"/>
              </a:rPr>
              <a:t> les </a:t>
            </a:r>
            <a:r>
              <a:rPr lang="en-US" sz="2200" err="1">
                <a:cs typeface="Calibri"/>
              </a:rPr>
              <a:t>personnages</a:t>
            </a:r>
            <a:r>
              <a:rPr lang="en-US" sz="2200">
                <a:cs typeface="Calibri"/>
              </a:rPr>
              <a:t> de ton choix.</a:t>
            </a:r>
          </a:p>
          <a:p>
            <a:r>
              <a:rPr lang="en-US" sz="2200">
                <a:cs typeface="Calibri"/>
              </a:rPr>
              <a:t>De quoi parle-t-</a:t>
            </a:r>
            <a:r>
              <a:rPr lang="en-US" sz="2200" err="1">
                <a:cs typeface="Calibri"/>
              </a:rPr>
              <a:t>elle</a:t>
            </a:r>
            <a:r>
              <a:rPr lang="en-US" sz="2200">
                <a:cs typeface="Calibri"/>
              </a:rPr>
              <a:t> ? Comment </a:t>
            </a:r>
            <a:r>
              <a:rPr lang="en-US" sz="2200" err="1">
                <a:cs typeface="Calibri"/>
              </a:rPr>
              <a:t>est-elle</a:t>
            </a:r>
            <a:r>
              <a:rPr lang="en-US" sz="2200">
                <a:cs typeface="Calibri"/>
              </a:rPr>
              <a:t> </a:t>
            </a:r>
            <a:r>
              <a:rPr lang="en-US" sz="2200" err="1">
                <a:cs typeface="Calibri"/>
              </a:rPr>
              <a:t>accueillie</a:t>
            </a:r>
            <a:r>
              <a:rPr lang="en-US" sz="2200">
                <a:cs typeface="Calibri"/>
              </a:rPr>
              <a:t> ?</a:t>
            </a:r>
          </a:p>
        </p:txBody>
      </p:sp>
      <p:pic>
        <p:nvPicPr>
          <p:cNvPr id="4" name="Image 4" descr="Une image contenant intérieur&#10;&#10;Description générée automatiquement">
            <a:extLst>
              <a:ext uri="{FF2B5EF4-FFF2-40B4-BE49-F238E27FC236}">
                <a16:creationId xmlns:a16="http://schemas.microsoft.com/office/drawing/2014/main" id="{315087CB-D1DF-8212-232C-E580F3AFF719}"/>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30001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6D10495-C3BB-A1C9-06F8-68CDBDE54775}"/>
              </a:ext>
            </a:extLst>
          </p:cNvPr>
          <p:cNvSpPr>
            <a:spLocks noGrp="1"/>
          </p:cNvSpPr>
          <p:nvPr>
            <p:ph type="title"/>
          </p:nvPr>
        </p:nvSpPr>
        <p:spPr>
          <a:xfrm>
            <a:off x="640080" y="325369"/>
            <a:ext cx="4368602" cy="1956841"/>
          </a:xfrm>
        </p:spPr>
        <p:txBody>
          <a:bodyPr anchor="b">
            <a:normAutofit/>
          </a:bodyPr>
          <a:lstStyle/>
          <a:p>
            <a:r>
              <a:rPr lang="fr-FR" sz="5000">
                <a:cs typeface="Calibri Light"/>
              </a:rPr>
              <a:t>Rencontre d'un autre type</a:t>
            </a:r>
            <a:endParaRPr lang="fr-FR" sz="5000"/>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C6FFFED-2010-83E4-01D7-4C9F820B2BD5}"/>
              </a:ext>
            </a:extLst>
          </p:cNvPr>
          <p:cNvSpPr>
            <a:spLocks noGrp="1"/>
          </p:cNvSpPr>
          <p:nvPr>
            <p:ph idx="1"/>
          </p:nvPr>
        </p:nvSpPr>
        <p:spPr>
          <a:xfrm>
            <a:off x="640080" y="2872899"/>
            <a:ext cx="4243589" cy="3320668"/>
          </a:xfrm>
        </p:spPr>
        <p:txBody>
          <a:bodyPr vert="horz" lIns="91440" tIns="45720" rIns="91440" bIns="45720" rtlCol="0">
            <a:normAutofit/>
          </a:bodyPr>
          <a:lstStyle/>
          <a:p>
            <a:r>
              <a:rPr lang="fr-FR" sz="2200">
                <a:cs typeface="Calibri"/>
              </a:rPr>
              <a:t>Imagine ce que ce serait de voyager dans le temps et de rencontrer ton moi du passé ou du futur. Écris comment se passe cette rencontre.</a:t>
            </a:r>
            <a:endParaRPr lang="fr-FR" sz="2200"/>
          </a:p>
        </p:txBody>
      </p:sp>
      <p:pic>
        <p:nvPicPr>
          <p:cNvPr id="5" name="Image 5">
            <a:extLst>
              <a:ext uri="{FF2B5EF4-FFF2-40B4-BE49-F238E27FC236}">
                <a16:creationId xmlns:a16="http://schemas.microsoft.com/office/drawing/2014/main" id="{FD9CB6A7-46BE-A186-39BB-468343B123CF}"/>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9299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067068C-BDF5-E354-FD86-A6775EA6EE27}"/>
              </a:ext>
            </a:extLst>
          </p:cNvPr>
          <p:cNvSpPr>
            <a:spLocks noGrp="1"/>
          </p:cNvSpPr>
          <p:nvPr>
            <p:ph type="title"/>
          </p:nvPr>
        </p:nvSpPr>
        <p:spPr>
          <a:xfrm>
            <a:off x="640080" y="325369"/>
            <a:ext cx="4368602" cy="1956841"/>
          </a:xfrm>
        </p:spPr>
        <p:txBody>
          <a:bodyPr anchor="b">
            <a:normAutofit/>
          </a:bodyPr>
          <a:lstStyle/>
          <a:p>
            <a:r>
              <a:rPr lang="fr-FR" sz="5400">
                <a:cs typeface="Calibri Light"/>
              </a:rPr>
              <a:t>La comédie musicale</a:t>
            </a:r>
            <a:endParaRPr lang="fr-FR"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7E9F6C75-8C60-C09B-24C4-1F2AE87A7D6B}"/>
              </a:ext>
            </a:extLst>
          </p:cNvPr>
          <p:cNvSpPr>
            <a:spLocks noGrp="1"/>
          </p:cNvSpPr>
          <p:nvPr>
            <p:ph idx="1"/>
          </p:nvPr>
        </p:nvSpPr>
        <p:spPr>
          <a:xfrm>
            <a:off x="640080" y="2872899"/>
            <a:ext cx="4447504" cy="3320668"/>
          </a:xfrm>
        </p:spPr>
        <p:txBody>
          <a:bodyPr vert="horz" lIns="91440" tIns="45720" rIns="91440" bIns="45720" rtlCol="0" anchor="t">
            <a:noAutofit/>
          </a:bodyPr>
          <a:lstStyle/>
          <a:p>
            <a:pPr marL="0" indent="0">
              <a:buNone/>
            </a:pPr>
            <a:r>
              <a:rPr lang="fr-FR" dirty="0">
                <a:cs typeface="Calibri"/>
              </a:rPr>
              <a:t>Horreur ou miracle, les enseignants du Martinet ont décidé de monter une comédie musicale et les élèves devront y participer ! </a:t>
            </a:r>
          </a:p>
          <a:p>
            <a:pPr marL="0" indent="0">
              <a:buNone/>
            </a:pPr>
            <a:r>
              <a:rPr lang="fr-FR" dirty="0">
                <a:cs typeface="Calibri"/>
              </a:rPr>
              <a:t>Comment y participes-tu ou comment évites-tu d'y participer?</a:t>
            </a:r>
          </a:p>
        </p:txBody>
      </p:sp>
      <p:pic>
        <p:nvPicPr>
          <p:cNvPr id="4" name="Image 4" descr="Une image contenant personne, sol, intérieur, plafond&#10;&#10;Description générée automatiquement">
            <a:extLst>
              <a:ext uri="{FF2B5EF4-FFF2-40B4-BE49-F238E27FC236}">
                <a16:creationId xmlns:a16="http://schemas.microsoft.com/office/drawing/2014/main" id="{8A4A1A6B-FADB-6B19-3B43-9498FBBCF192}"/>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44489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93AC539-AA31-D36C-E410-E7FB7AEDF829}"/>
              </a:ext>
            </a:extLst>
          </p:cNvPr>
          <p:cNvSpPr>
            <a:spLocks noGrp="1"/>
          </p:cNvSpPr>
          <p:nvPr>
            <p:ph type="title"/>
          </p:nvPr>
        </p:nvSpPr>
        <p:spPr>
          <a:xfrm>
            <a:off x="640080" y="325369"/>
            <a:ext cx="4368602" cy="1956841"/>
          </a:xfrm>
        </p:spPr>
        <p:txBody>
          <a:bodyPr anchor="b">
            <a:normAutofit/>
          </a:bodyPr>
          <a:lstStyle/>
          <a:p>
            <a:r>
              <a:rPr lang="fr-FR" sz="5400">
                <a:cs typeface="Calibri Light"/>
              </a:rPr>
              <a:t>La gloire éternelle </a:t>
            </a:r>
            <a:endParaRPr lang="fr-FR"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190AEAF6-1EEA-A498-A8B5-08545A407C6F}"/>
              </a:ext>
            </a:extLst>
          </p:cNvPr>
          <p:cNvSpPr>
            <a:spLocks noGrp="1"/>
          </p:cNvSpPr>
          <p:nvPr>
            <p:ph idx="1"/>
          </p:nvPr>
        </p:nvSpPr>
        <p:spPr>
          <a:xfrm>
            <a:off x="210785" y="2872899"/>
            <a:ext cx="4672884" cy="3320668"/>
          </a:xfrm>
        </p:spPr>
        <p:txBody>
          <a:bodyPr vert="horz" lIns="91440" tIns="45720" rIns="91440" bIns="45720" rtlCol="0" anchor="t">
            <a:normAutofit/>
          </a:bodyPr>
          <a:lstStyle/>
          <a:p>
            <a:pPr marL="0" indent="0">
              <a:buNone/>
            </a:pPr>
            <a:r>
              <a:rPr lang="fr-FR" sz="3200" dirty="0">
                <a:cs typeface="Calibri"/>
              </a:rPr>
              <a:t>Lorsque tu as 50 ans, on a décidé de te donner un prix pour récompenser l'ensemble de ta vie. Pourquoi reçois-tu ce prix?</a:t>
            </a:r>
          </a:p>
        </p:txBody>
      </p:sp>
      <p:pic>
        <p:nvPicPr>
          <p:cNvPr id="4" name="Image 4" descr="Une image contenant personne, homme, intérieur&#10;&#10;Description générée automatiquement">
            <a:extLst>
              <a:ext uri="{FF2B5EF4-FFF2-40B4-BE49-F238E27FC236}">
                <a16:creationId xmlns:a16="http://schemas.microsoft.com/office/drawing/2014/main" id="{E8193F34-6F33-34B8-F25A-A8583923E91A}"/>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00206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FA99FCA-8743-4601-21FF-D186A042DB77}"/>
              </a:ext>
            </a:extLst>
          </p:cNvPr>
          <p:cNvSpPr>
            <a:spLocks noGrp="1"/>
          </p:cNvSpPr>
          <p:nvPr>
            <p:ph type="title"/>
          </p:nvPr>
        </p:nvSpPr>
        <p:spPr>
          <a:xfrm>
            <a:off x="640080" y="325369"/>
            <a:ext cx="4368602" cy="1956841"/>
          </a:xfrm>
        </p:spPr>
        <p:txBody>
          <a:bodyPr anchor="b">
            <a:normAutofit/>
          </a:bodyPr>
          <a:lstStyle/>
          <a:p>
            <a:r>
              <a:rPr lang="fr-FR" sz="5400">
                <a:cs typeface="Calibri Light"/>
              </a:rPr>
              <a:t>Partir à temps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9FEBD49-2F9D-61EC-B77B-CADCD94DDCA6}"/>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fr-FR" dirty="0">
                <a:cs typeface="Calibri" panose="020F0502020204030204"/>
              </a:rPr>
              <a:t>Tu viens de trouver le moyen de voyager dans le temps ! Quelle époque visites-tu et comment se passe ton voyage ?</a:t>
            </a:r>
          </a:p>
        </p:txBody>
      </p:sp>
      <p:pic>
        <p:nvPicPr>
          <p:cNvPr id="4" name="Image 4" descr="Une image contenant texte, herbe, plein air, ciel&#10;&#10;Description générée automatiquement">
            <a:extLst>
              <a:ext uri="{FF2B5EF4-FFF2-40B4-BE49-F238E27FC236}">
                <a16:creationId xmlns:a16="http://schemas.microsoft.com/office/drawing/2014/main" id="{FD4CC599-0A9A-0F18-6DCE-8CA99A136D88}"/>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47536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F544400-F710-B45D-8F45-A1C02D2603B4}"/>
              </a:ext>
            </a:extLst>
          </p:cNvPr>
          <p:cNvSpPr>
            <a:spLocks noGrp="1"/>
          </p:cNvSpPr>
          <p:nvPr>
            <p:ph type="title"/>
          </p:nvPr>
        </p:nvSpPr>
        <p:spPr>
          <a:xfrm>
            <a:off x="640080" y="325369"/>
            <a:ext cx="4368602" cy="1956841"/>
          </a:xfrm>
        </p:spPr>
        <p:txBody>
          <a:bodyPr anchor="b">
            <a:normAutofit/>
          </a:bodyPr>
          <a:lstStyle/>
          <a:p>
            <a:r>
              <a:rPr lang="fr-FR" sz="5400">
                <a:cs typeface="Calibri Light"/>
              </a:rPr>
              <a:t>Responsable bonne humeur</a:t>
            </a:r>
            <a:endParaRPr lang="fr-FR"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2620B02F-BD00-FFAC-635D-124434E3FF8A}"/>
              </a:ext>
            </a:extLst>
          </p:cNvPr>
          <p:cNvSpPr>
            <a:spLocks noGrp="1"/>
          </p:cNvSpPr>
          <p:nvPr>
            <p:ph idx="1"/>
          </p:nvPr>
        </p:nvSpPr>
        <p:spPr>
          <a:xfrm>
            <a:off x="640080" y="2872899"/>
            <a:ext cx="4243589" cy="3320668"/>
          </a:xfrm>
        </p:spPr>
        <p:txBody>
          <a:bodyPr vert="horz" lIns="91440" tIns="45720" rIns="91440" bIns="45720" rtlCol="0" anchor="t">
            <a:noAutofit/>
          </a:bodyPr>
          <a:lstStyle/>
          <a:p>
            <a:pPr marL="0" indent="0">
              <a:buNone/>
            </a:pPr>
            <a:r>
              <a:rPr lang="fr-FR">
                <a:cs typeface="Calibri"/>
              </a:rPr>
              <a:t>Tu es nommé responsable </a:t>
            </a:r>
            <a:r>
              <a:rPr lang="fr-FR" dirty="0">
                <a:cs typeface="Calibri"/>
              </a:rPr>
              <a:t>bonne humeur du collège du Martinet. Quelles activités organises-tu ou quelles décisions prends-tu pour améliorer la vie du collège? </a:t>
            </a:r>
          </a:p>
        </p:txBody>
      </p:sp>
      <p:pic>
        <p:nvPicPr>
          <p:cNvPr id="4" name="Image 4" descr="Une image contenant personne, intérieur, femme, debout&#10;&#10;Description générée automatiquement">
            <a:extLst>
              <a:ext uri="{FF2B5EF4-FFF2-40B4-BE49-F238E27FC236}">
                <a16:creationId xmlns:a16="http://schemas.microsoft.com/office/drawing/2014/main" id="{916EDB75-72DF-C619-F518-C0DE66BC6B53}"/>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01588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CCB834A-9F66-8B64-491A-177C5EFE1BD2}"/>
              </a:ext>
            </a:extLst>
          </p:cNvPr>
          <p:cNvSpPr>
            <a:spLocks noGrp="1"/>
          </p:cNvSpPr>
          <p:nvPr>
            <p:ph type="title"/>
          </p:nvPr>
        </p:nvSpPr>
        <p:spPr>
          <a:xfrm>
            <a:off x="640080" y="325369"/>
            <a:ext cx="4368602" cy="1956841"/>
          </a:xfrm>
        </p:spPr>
        <p:txBody>
          <a:bodyPr anchor="b">
            <a:normAutofit/>
          </a:bodyPr>
          <a:lstStyle/>
          <a:p>
            <a:r>
              <a:rPr lang="fr-FR" sz="5400">
                <a:cs typeface="Calibri Light"/>
              </a:rPr>
              <a:t>Souvenirs de vacances</a:t>
            </a:r>
            <a:endParaRPr lang="fr-FR" sz="5400"/>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4F3D73A-CAC4-E87D-8FFD-022124BE2117}"/>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fr-FR" sz="3600" dirty="0">
                <a:cs typeface="Calibri"/>
              </a:rPr>
              <a:t>Raconte, en quelques paragraphes, un souvenir lié à tes vacances.</a:t>
            </a:r>
          </a:p>
        </p:txBody>
      </p:sp>
      <p:pic>
        <p:nvPicPr>
          <p:cNvPr id="5" name="Image 5" descr="Une image contenant texte, personne&#10;&#10;Description générée automatiquement">
            <a:extLst>
              <a:ext uri="{FF2B5EF4-FFF2-40B4-BE49-F238E27FC236}">
                <a16:creationId xmlns:a16="http://schemas.microsoft.com/office/drawing/2014/main" id="{EB756FC7-D255-CBDE-A88D-9CC1E5966FFA}"/>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717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BF1D051-90EE-7E7C-756E-E3F71BCC6058}"/>
              </a:ext>
            </a:extLst>
          </p:cNvPr>
          <p:cNvSpPr>
            <a:spLocks noGrp="1"/>
          </p:cNvSpPr>
          <p:nvPr>
            <p:ph type="title"/>
          </p:nvPr>
        </p:nvSpPr>
        <p:spPr>
          <a:xfrm>
            <a:off x="640080" y="325369"/>
            <a:ext cx="4368602" cy="1956841"/>
          </a:xfrm>
        </p:spPr>
        <p:txBody>
          <a:bodyPr anchor="b">
            <a:normAutofit/>
          </a:bodyPr>
          <a:lstStyle/>
          <a:p>
            <a:r>
              <a:rPr lang="fr-FR" sz="5400">
                <a:cs typeface="Calibri Light"/>
              </a:rPr>
              <a:t>La révolte ! </a:t>
            </a:r>
            <a:endParaRPr lang="fr-FR"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FF07E95A-B333-E711-0ADF-9AFC231CDEB0}"/>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fr-FR" sz="3200" dirty="0">
                <a:cs typeface="Calibri"/>
              </a:rPr>
              <a:t>C'est en trop ! Tu as décidé de te révolter et de sortir manifester ! </a:t>
            </a:r>
          </a:p>
          <a:p>
            <a:pPr marL="0" indent="0">
              <a:buNone/>
            </a:pPr>
            <a:r>
              <a:rPr lang="fr-FR" sz="3200" dirty="0">
                <a:cs typeface="Calibri"/>
              </a:rPr>
              <a:t>Quelle est la raison de ton mécontentement et comment se passe ta manifestation? </a:t>
            </a:r>
          </a:p>
        </p:txBody>
      </p:sp>
      <p:pic>
        <p:nvPicPr>
          <p:cNvPr id="4" name="Image 4" descr="Une image contenant bâtiment, plein air, fumée&#10;&#10;Description générée automatiquement">
            <a:extLst>
              <a:ext uri="{FF2B5EF4-FFF2-40B4-BE49-F238E27FC236}">
                <a16:creationId xmlns:a16="http://schemas.microsoft.com/office/drawing/2014/main" id="{34C3C0F1-3D29-BF97-5997-FB433A89578C}"/>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3801912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Grand écran</PresentationFormat>
  <Slides>33</Slides>
  <Notes>0</Notes>
  <HiddenSlides>0</HiddenSlides>
  <ScaleCrop>false</ScaleCrop>
  <HeadingPairs>
    <vt:vector size="4" baseType="variant">
      <vt:variant>
        <vt:lpstr>Thème</vt:lpstr>
      </vt:variant>
      <vt:variant>
        <vt:i4>1</vt:i4>
      </vt:variant>
      <vt:variant>
        <vt:lpstr>Titres des diapositives</vt:lpstr>
      </vt:variant>
      <vt:variant>
        <vt:i4>33</vt:i4>
      </vt:variant>
    </vt:vector>
  </HeadingPairs>
  <TitlesOfParts>
    <vt:vector size="34" baseType="lpstr">
      <vt:lpstr>Thème Office</vt:lpstr>
      <vt:lpstr>Atelier d'écriture</vt:lpstr>
      <vt:lpstr>La course d'école</vt:lpstr>
      <vt:lpstr>Le prof est un robot! </vt:lpstr>
      <vt:lpstr>La comédie musicale</vt:lpstr>
      <vt:lpstr>La gloire éternelle </vt:lpstr>
      <vt:lpstr>Partir à temps</vt:lpstr>
      <vt:lpstr>Responsable bonne humeur</vt:lpstr>
      <vt:lpstr>Souvenirs de vacances</vt:lpstr>
      <vt:lpstr>La révolte ! </vt:lpstr>
      <vt:lpstr>Le job de tes rêves</vt:lpstr>
      <vt:lpstr>Le monument</vt:lpstr>
      <vt:lpstr>Un seul sens</vt:lpstr>
      <vt:lpstr>L'île déserte</vt:lpstr>
      <vt:lpstr>Emporté par le vent</vt:lpstr>
      <vt:lpstr>Trop de ski?</vt:lpstr>
      <vt:lpstr>La lettre</vt:lpstr>
      <vt:lpstr>Trois phrases</vt:lpstr>
      <vt:lpstr>Deux personnes discutent...</vt:lpstr>
      <vt:lpstr>On rase le Martinet</vt:lpstr>
      <vt:lpstr>Coup du sort</vt:lpstr>
      <vt:lpstr>Décision hasardeuse</vt:lpstr>
      <vt:lpstr>Acrostiche </vt:lpstr>
      <vt:lpstr>Amitié intergalactique</vt:lpstr>
      <vt:lpstr>Un "fée" d'armes</vt:lpstr>
      <vt:lpstr>La Vouivre du Léman</vt:lpstr>
      <vt:lpstr>Lettre à un ami lointain</vt:lpstr>
      <vt:lpstr>Si tu étais une maladie... </vt:lpstr>
      <vt:lpstr>Un monde sans règle</vt:lpstr>
      <vt:lpstr>Le héros qui est en toi</vt:lpstr>
      <vt:lpstr>La journée parfaite</vt:lpstr>
      <vt:lpstr>Rollaqua</vt:lpstr>
      <vt:lpstr>Un théâtre qui t'est propre</vt:lpstr>
      <vt:lpstr>Rencontre d'un autre type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cp:revision>231</cp:revision>
  <dcterms:created xsi:type="dcterms:W3CDTF">2022-08-29T05:51:36Z</dcterms:created>
  <dcterms:modified xsi:type="dcterms:W3CDTF">2023-06-17T16:12:45Z</dcterms:modified>
</cp:coreProperties>
</file>