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image2.jpeg" ContentType="image/jpeg"/>
  <Override PartName="/ppt/media/media19.m4a" ContentType="audio/unknown"/>
  <Override PartName="/ppt/media/media20.m4a" ContentType="audio/unknown"/>
  <Override PartName="/ppt/media/image3.jpeg" ContentType="image/jpeg"/>
  <Override PartName="/ppt/media/media21.m4a" ContentType="audio/unknown"/>
  <Override PartName="/ppt/media/media22.m4a" ContentType="audio/unknown"/>
  <Override PartName="/ppt/media/media23.m4a" ContentType="audio/unknown"/>
  <Override PartName="/ppt/media/media24.m4a" ContentType="audio/unknown"/>
  <Override PartName="/ppt/media/media25.m4a" ContentType="audi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26.m4a" ContentType="audio/unknown"/>
  <Override PartName="/ppt/media/media27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niveau 1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8"/>
            <a:ext cx="9753604" cy="650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2"/>
            <a:ext cx="12401550" cy="8267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5"/>
            <a:ext cx="9429750" cy="62865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audio" Target="../media/media1.m4a"/><Relationship Id="rId7" Type="http://schemas.microsoft.com/office/2007/relationships/media" Target="../media/media1.m4a"/><Relationship Id="rId8" Type="http://schemas.openxmlformats.org/officeDocument/2006/relationships/image" Target="../media/image4.png"/><Relationship Id="rId9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slide" Target="slide17.xml"/><Relationship Id="rId9" Type="http://schemas.openxmlformats.org/officeDocument/2006/relationships/image" Target="../media/image3.png"/><Relationship Id="rId10" Type="http://schemas.openxmlformats.org/officeDocument/2006/relationships/slide" Target="slide16.xml"/><Relationship Id="rId11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slide" Target="slide18.xml"/><Relationship Id="rId6" Type="http://schemas.openxmlformats.org/officeDocument/2006/relationships/image" Target="../media/image3.png"/><Relationship Id="rId7" Type="http://schemas.openxmlformats.org/officeDocument/2006/relationships/audio" Target="../media/media16.m4a"/><Relationship Id="rId8" Type="http://schemas.microsoft.com/office/2007/relationships/media" Target="../media/media16.m4a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15.xm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" Target="slide20.xml"/><Relationship Id="rId7" Type="http://schemas.openxmlformats.org/officeDocument/2006/relationships/image" Target="../media/image3.png"/><Relationship Id="rId8" Type="http://schemas.openxmlformats.org/officeDocument/2006/relationships/slide" Target="slide19.xml"/><Relationship Id="rId9" Type="http://schemas.openxmlformats.org/officeDocument/2006/relationships/audio" Target="../media/media18.m4a"/><Relationship Id="rId10" Type="http://schemas.microsoft.com/office/2007/relationships/media" Target="../media/media18.m4a"/><Relationship Id="rId11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18.xml"/><Relationship Id="rId6" Type="http://schemas.openxmlformats.org/officeDocument/2006/relationships/image" Target="../media/image3.png"/><Relationship Id="rId7" Type="http://schemas.openxmlformats.org/officeDocument/2006/relationships/image" Target="../media/image23.png"/><Relationship Id="rId8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2.jpeg"/><Relationship Id="rId5" Type="http://schemas.openxmlformats.org/officeDocument/2006/relationships/image" Target="../media/image26.png"/><Relationship Id="rId6" Type="http://schemas.openxmlformats.org/officeDocument/2006/relationships/slide" Target="slide23.xml"/><Relationship Id="rId7" Type="http://schemas.openxmlformats.org/officeDocument/2006/relationships/image" Target="../media/image3.png"/><Relationship Id="rId8" Type="http://schemas.openxmlformats.org/officeDocument/2006/relationships/slide" Target="slide22.xml"/><Relationship Id="rId9" Type="http://schemas.openxmlformats.org/officeDocument/2006/relationships/audio" Target="../media/media19.m4a"/><Relationship Id="rId10" Type="http://schemas.microsoft.com/office/2007/relationships/media" Target="../media/media19.m4a"/><Relationship Id="rId11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2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21.xm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3.jpeg"/><Relationship Id="rId8" Type="http://schemas.openxmlformats.org/officeDocument/2006/relationships/image" Target="../media/image27.png"/><Relationship Id="rId9" Type="http://schemas.openxmlformats.org/officeDocument/2006/relationships/slide" Target="slide25.xml"/><Relationship Id="rId10" Type="http://schemas.openxmlformats.org/officeDocument/2006/relationships/image" Target="../media/image3.png"/><Relationship Id="rId11" Type="http://schemas.openxmlformats.org/officeDocument/2006/relationships/slide" Target="slide2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2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3" Type="http://schemas.microsoft.com/office/2007/relationships/media" Target="../media/media21.m4a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Relationship Id="rId9" Type="http://schemas.openxmlformats.org/officeDocument/2006/relationships/slide" Target="slide29.xml"/><Relationship Id="rId10" Type="http://schemas.openxmlformats.org/officeDocument/2006/relationships/image" Target="../media/image3.png"/><Relationship Id="rId11" Type="http://schemas.openxmlformats.org/officeDocument/2006/relationships/slide" Target="slide2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3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27.xm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3" Type="http://schemas.microsoft.com/office/2007/relationships/media" Target="../media/media22.m4a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Relationship Id="rId9" Type="http://schemas.openxmlformats.org/officeDocument/2006/relationships/slide" Target="slide32.xml"/><Relationship Id="rId10" Type="http://schemas.openxmlformats.org/officeDocument/2006/relationships/image" Target="../media/image3.png"/><Relationship Id="rId11" Type="http://schemas.openxmlformats.org/officeDocument/2006/relationships/slide" Target="slide3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3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30.xm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3" Type="http://schemas.microsoft.com/office/2007/relationships/media" Target="../media/media23.m4a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8.png"/><Relationship Id="rId7" Type="http://schemas.openxmlformats.org/officeDocument/2006/relationships/slide" Target="slide35.xml"/><Relationship Id="rId8" Type="http://schemas.openxmlformats.org/officeDocument/2006/relationships/image" Target="../media/image3.png"/><Relationship Id="rId9" Type="http://schemas.openxmlformats.org/officeDocument/2006/relationships/slide" Target="slide34.xml"/><Relationship Id="rId10" Type="http://schemas.openxmlformats.org/officeDocument/2006/relationships/image" Target="../media/image20.png"/><Relationship Id="rId11" Type="http://schemas.openxmlformats.org/officeDocument/2006/relationships/image" Target="../media/image2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gif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7" Type="http://schemas.openxmlformats.org/officeDocument/2006/relationships/slide" Target="slide36.xml"/><Relationship Id="rId8" Type="http://schemas.openxmlformats.org/officeDocument/2006/relationships/audio" Target="../media/media16.m4a"/><Relationship Id="rId9" Type="http://schemas.microsoft.com/office/2007/relationships/media" Target="../media/media16.m4a"/><Relationship Id="rId10" Type="http://schemas.openxmlformats.org/officeDocument/2006/relationships/image" Target="../media/image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3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3" Type="http://schemas.microsoft.com/office/2007/relationships/media" Target="../media/media24.m4a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" Target="slide37.xml"/><Relationship Id="rId7" Type="http://schemas.openxmlformats.org/officeDocument/2006/relationships/image" Target="../media/image3.png"/><Relationship Id="rId8" Type="http://schemas.openxmlformats.org/officeDocument/2006/relationships/slide" Target="slide38.xml"/><Relationship Id="rId9" Type="http://schemas.openxmlformats.org/officeDocument/2006/relationships/image" Target="../media/image25.png"/><Relationship Id="rId10" Type="http://schemas.openxmlformats.org/officeDocument/2006/relationships/image" Target="../media/image27.png"/><Relationship Id="rId11" Type="http://schemas.openxmlformats.org/officeDocument/2006/relationships/image" Target="../media/image18.png"/><Relationship Id="rId12" Type="http://schemas.openxmlformats.org/officeDocument/2006/relationships/image" Target="../media/image2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gif"/><Relationship Id="rId8" Type="http://schemas.openxmlformats.org/officeDocument/2006/relationships/image" Target="../media/image18.png"/><Relationship Id="rId9" Type="http://schemas.openxmlformats.org/officeDocument/2006/relationships/image" Target="../media/image22.png"/><Relationship Id="rId10" Type="http://schemas.openxmlformats.org/officeDocument/2006/relationships/slide" Target="slide39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4.png"/><Relationship Id="rId5" Type="http://schemas.openxmlformats.org/officeDocument/2006/relationships/slide" Target="slide36.xml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3" Type="http://schemas.microsoft.com/office/2007/relationships/media" Target="../media/media25.m4a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29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3.png"/><Relationship Id="rId8" Type="http://schemas.openxmlformats.org/officeDocument/2006/relationships/audio" Target="../media/media26.m4a"/><Relationship Id="rId9" Type="http://schemas.microsoft.com/office/2007/relationships/media" Target="../media/media26.m4a"/><Relationship Id="rId10" Type="http://schemas.openxmlformats.org/officeDocument/2006/relationships/image" Target="../media/image4.png"/><Relationship Id="rId11" Type="http://schemas.openxmlformats.org/officeDocument/2006/relationships/image" Target="../media/image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3" Type="http://schemas.microsoft.com/office/2007/relationships/media" Target="../media/media27.m4a"/><Relationship Id="rId4" Type="http://schemas.openxmlformats.org/officeDocument/2006/relationships/image" Target="../media/image4.png"/><Relationship Id="rId5" Type="http://schemas.openxmlformats.org/officeDocument/2006/relationships/image" Target="../media/image2.gif"/><Relationship Id="rId6" Type="http://schemas.openxmlformats.org/officeDocument/2006/relationships/image" Target="../media/image5.png"/><Relationship Id="rId7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h.jpeg" descr="th.jpeg"/>
          <p:cNvPicPr>
            <a:picLocks noChangeAspect="1"/>
          </p:cNvPicPr>
          <p:nvPr/>
        </p:nvPicPr>
        <p:blipFill>
          <a:blip r:embed="rId2">
            <a:extLst/>
          </a:blip>
          <a:srcRect l="2848" t="915" r="4021" b="2206"/>
          <a:stretch>
            <a:fillRect/>
          </a:stretch>
        </p:blipFill>
        <p:spPr>
          <a:xfrm>
            <a:off x="744921" y="950580"/>
            <a:ext cx="10941845" cy="7852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5305" y="0"/>
                </a:moveTo>
                <a:cubicBezTo>
                  <a:pt x="1954" y="2"/>
                  <a:pt x="1480" y="15"/>
                  <a:pt x="1277" y="112"/>
                </a:cubicBezTo>
                <a:cubicBezTo>
                  <a:pt x="1151" y="172"/>
                  <a:pt x="1037" y="205"/>
                  <a:pt x="1023" y="187"/>
                </a:cubicBezTo>
                <a:cubicBezTo>
                  <a:pt x="958" y="96"/>
                  <a:pt x="174" y="1207"/>
                  <a:pt x="173" y="1392"/>
                </a:cubicBezTo>
                <a:cubicBezTo>
                  <a:pt x="173" y="1464"/>
                  <a:pt x="132" y="1584"/>
                  <a:pt x="85" y="1656"/>
                </a:cubicBezTo>
                <a:cubicBezTo>
                  <a:pt x="5" y="1780"/>
                  <a:pt x="0" y="2309"/>
                  <a:pt x="0" y="10761"/>
                </a:cubicBezTo>
                <a:lnTo>
                  <a:pt x="0" y="19737"/>
                </a:lnTo>
                <a:lnTo>
                  <a:pt x="159" y="20162"/>
                </a:lnTo>
                <a:cubicBezTo>
                  <a:pt x="441" y="20914"/>
                  <a:pt x="714" y="21245"/>
                  <a:pt x="1240" y="21482"/>
                </a:cubicBezTo>
                <a:cubicBezTo>
                  <a:pt x="1435" y="21569"/>
                  <a:pt x="1631" y="21596"/>
                  <a:pt x="3297" y="21597"/>
                </a:cubicBezTo>
                <a:cubicBezTo>
                  <a:pt x="3852" y="21598"/>
                  <a:pt x="4570" y="21597"/>
                  <a:pt x="5506" y="21594"/>
                </a:cubicBezTo>
                <a:lnTo>
                  <a:pt x="9494" y="21578"/>
                </a:lnTo>
                <a:lnTo>
                  <a:pt x="9843" y="21291"/>
                </a:lnTo>
                <a:cubicBezTo>
                  <a:pt x="10034" y="21132"/>
                  <a:pt x="10250" y="20905"/>
                  <a:pt x="10321" y="20787"/>
                </a:cubicBezTo>
                <a:cubicBezTo>
                  <a:pt x="10505" y="20483"/>
                  <a:pt x="10736" y="19759"/>
                  <a:pt x="10760" y="19415"/>
                </a:cubicBezTo>
                <a:cubicBezTo>
                  <a:pt x="10785" y="19056"/>
                  <a:pt x="10785" y="2733"/>
                  <a:pt x="10760" y="2353"/>
                </a:cubicBezTo>
                <a:cubicBezTo>
                  <a:pt x="10730" y="1894"/>
                  <a:pt x="10683" y="1607"/>
                  <a:pt x="10618" y="1500"/>
                </a:cubicBezTo>
                <a:cubicBezTo>
                  <a:pt x="10584" y="1444"/>
                  <a:pt x="10541" y="1328"/>
                  <a:pt x="10522" y="1242"/>
                </a:cubicBezTo>
                <a:cubicBezTo>
                  <a:pt x="10503" y="1157"/>
                  <a:pt x="10436" y="1038"/>
                  <a:pt x="10371" y="978"/>
                </a:cubicBezTo>
                <a:cubicBezTo>
                  <a:pt x="10305" y="919"/>
                  <a:pt x="10251" y="830"/>
                  <a:pt x="10251" y="779"/>
                </a:cubicBezTo>
                <a:cubicBezTo>
                  <a:pt x="10251" y="693"/>
                  <a:pt x="10012" y="446"/>
                  <a:pt x="9713" y="220"/>
                </a:cubicBezTo>
                <a:cubicBezTo>
                  <a:pt x="9446" y="20"/>
                  <a:pt x="9018" y="-2"/>
                  <a:pt x="5305" y="0"/>
                </a:cubicBezTo>
                <a:close/>
                <a:moveTo>
                  <a:pt x="12463" y="5"/>
                </a:moveTo>
                <a:lnTo>
                  <a:pt x="12320" y="119"/>
                </a:lnTo>
                <a:lnTo>
                  <a:pt x="12487" y="5"/>
                </a:lnTo>
                <a:lnTo>
                  <a:pt x="12463" y="5"/>
                </a:lnTo>
                <a:close/>
                <a:moveTo>
                  <a:pt x="7737" y="154"/>
                </a:moveTo>
                <a:cubicBezTo>
                  <a:pt x="8624" y="159"/>
                  <a:pt x="9073" y="182"/>
                  <a:pt x="9347" y="249"/>
                </a:cubicBezTo>
                <a:lnTo>
                  <a:pt x="9433" y="249"/>
                </a:lnTo>
                <a:lnTo>
                  <a:pt x="9500" y="306"/>
                </a:lnTo>
                <a:cubicBezTo>
                  <a:pt x="9668" y="377"/>
                  <a:pt x="9767" y="479"/>
                  <a:pt x="9910" y="628"/>
                </a:cubicBezTo>
                <a:cubicBezTo>
                  <a:pt x="10257" y="991"/>
                  <a:pt x="10543" y="1542"/>
                  <a:pt x="10610" y="1981"/>
                </a:cubicBezTo>
                <a:cubicBezTo>
                  <a:pt x="10649" y="2234"/>
                  <a:pt x="10661" y="4876"/>
                  <a:pt x="10650" y="10976"/>
                </a:cubicBezTo>
                <a:lnTo>
                  <a:pt x="10635" y="19617"/>
                </a:lnTo>
                <a:lnTo>
                  <a:pt x="10488" y="20034"/>
                </a:lnTo>
                <a:cubicBezTo>
                  <a:pt x="10307" y="20550"/>
                  <a:pt x="10034" y="20915"/>
                  <a:pt x="9609" y="21205"/>
                </a:cubicBezTo>
                <a:lnTo>
                  <a:pt x="9283" y="21428"/>
                </a:lnTo>
                <a:lnTo>
                  <a:pt x="5577" y="21438"/>
                </a:lnTo>
                <a:cubicBezTo>
                  <a:pt x="3538" y="21444"/>
                  <a:pt x="1756" y="21424"/>
                  <a:pt x="1616" y="21394"/>
                </a:cubicBezTo>
                <a:cubicBezTo>
                  <a:pt x="892" y="21242"/>
                  <a:pt x="343" y="20539"/>
                  <a:pt x="147" y="19511"/>
                </a:cubicBezTo>
                <a:cubicBezTo>
                  <a:pt x="118" y="19363"/>
                  <a:pt x="107" y="17956"/>
                  <a:pt x="103" y="15718"/>
                </a:cubicBezTo>
                <a:cubicBezTo>
                  <a:pt x="101" y="15258"/>
                  <a:pt x="103" y="14689"/>
                  <a:pt x="103" y="14167"/>
                </a:cubicBezTo>
                <a:cubicBezTo>
                  <a:pt x="102" y="13022"/>
                  <a:pt x="98" y="12320"/>
                  <a:pt x="101" y="10629"/>
                </a:cubicBezTo>
                <a:lnTo>
                  <a:pt x="116" y="2060"/>
                </a:lnTo>
                <a:lnTo>
                  <a:pt x="272" y="1601"/>
                </a:lnTo>
                <a:cubicBezTo>
                  <a:pt x="457" y="1058"/>
                  <a:pt x="760" y="628"/>
                  <a:pt x="1142" y="367"/>
                </a:cubicBezTo>
                <a:lnTo>
                  <a:pt x="1419" y="179"/>
                </a:lnTo>
                <a:lnTo>
                  <a:pt x="5263" y="162"/>
                </a:lnTo>
                <a:cubicBezTo>
                  <a:pt x="6339" y="156"/>
                  <a:pt x="7138" y="151"/>
                  <a:pt x="7737" y="154"/>
                </a:cubicBezTo>
                <a:close/>
                <a:moveTo>
                  <a:pt x="11910" y="450"/>
                </a:moveTo>
                <a:cubicBezTo>
                  <a:pt x="11879" y="476"/>
                  <a:pt x="11825" y="516"/>
                  <a:pt x="11806" y="533"/>
                </a:cubicBezTo>
                <a:cubicBezTo>
                  <a:pt x="11716" y="611"/>
                  <a:pt x="11594" y="817"/>
                  <a:pt x="11473" y="1053"/>
                </a:cubicBezTo>
                <a:cubicBezTo>
                  <a:pt x="11601" y="830"/>
                  <a:pt x="11747" y="618"/>
                  <a:pt x="11910" y="450"/>
                </a:cubicBezTo>
                <a:close/>
                <a:moveTo>
                  <a:pt x="21230" y="558"/>
                </a:moveTo>
                <a:cubicBezTo>
                  <a:pt x="21338" y="689"/>
                  <a:pt x="21439" y="841"/>
                  <a:pt x="21534" y="1001"/>
                </a:cubicBezTo>
                <a:cubicBezTo>
                  <a:pt x="21530" y="991"/>
                  <a:pt x="21525" y="987"/>
                  <a:pt x="21522" y="976"/>
                </a:cubicBezTo>
                <a:cubicBezTo>
                  <a:pt x="21481" y="855"/>
                  <a:pt x="21368" y="702"/>
                  <a:pt x="21230" y="558"/>
                </a:cubicBezTo>
                <a:close/>
                <a:moveTo>
                  <a:pt x="16549" y="3012"/>
                </a:moveTo>
                <a:cubicBezTo>
                  <a:pt x="16166" y="3011"/>
                  <a:pt x="16137" y="3043"/>
                  <a:pt x="16046" y="3560"/>
                </a:cubicBezTo>
                <a:cubicBezTo>
                  <a:pt x="15966" y="4015"/>
                  <a:pt x="15974" y="4392"/>
                  <a:pt x="16070" y="4569"/>
                </a:cubicBezTo>
                <a:cubicBezTo>
                  <a:pt x="16090" y="4607"/>
                  <a:pt x="16135" y="4851"/>
                  <a:pt x="16170" y="5113"/>
                </a:cubicBezTo>
                <a:cubicBezTo>
                  <a:pt x="16226" y="5539"/>
                  <a:pt x="16225" y="5724"/>
                  <a:pt x="16150" y="6471"/>
                </a:cubicBezTo>
                <a:cubicBezTo>
                  <a:pt x="16141" y="6560"/>
                  <a:pt x="16076" y="6715"/>
                  <a:pt x="16005" y="6818"/>
                </a:cubicBezTo>
                <a:cubicBezTo>
                  <a:pt x="15852" y="7041"/>
                  <a:pt x="15616" y="7733"/>
                  <a:pt x="15567" y="8103"/>
                </a:cubicBezTo>
                <a:cubicBezTo>
                  <a:pt x="15548" y="8248"/>
                  <a:pt x="15550" y="8603"/>
                  <a:pt x="15570" y="8893"/>
                </a:cubicBezTo>
                <a:cubicBezTo>
                  <a:pt x="15605" y="9380"/>
                  <a:pt x="15621" y="9441"/>
                  <a:pt x="15797" y="9691"/>
                </a:cubicBezTo>
                <a:cubicBezTo>
                  <a:pt x="15977" y="9948"/>
                  <a:pt x="15984" y="9970"/>
                  <a:pt x="15904" y="10092"/>
                </a:cubicBezTo>
                <a:cubicBezTo>
                  <a:pt x="15858" y="10163"/>
                  <a:pt x="15820" y="10251"/>
                  <a:pt x="15820" y="10286"/>
                </a:cubicBezTo>
                <a:cubicBezTo>
                  <a:pt x="15820" y="10322"/>
                  <a:pt x="15707" y="10664"/>
                  <a:pt x="15569" y="11047"/>
                </a:cubicBezTo>
                <a:cubicBezTo>
                  <a:pt x="15431" y="11430"/>
                  <a:pt x="15320" y="11781"/>
                  <a:pt x="15320" y="11827"/>
                </a:cubicBezTo>
                <a:cubicBezTo>
                  <a:pt x="15320" y="11901"/>
                  <a:pt x="15036" y="12147"/>
                  <a:pt x="14442" y="12587"/>
                </a:cubicBezTo>
                <a:cubicBezTo>
                  <a:pt x="14332" y="12669"/>
                  <a:pt x="14213" y="12817"/>
                  <a:pt x="14177" y="12916"/>
                </a:cubicBezTo>
                <a:cubicBezTo>
                  <a:pt x="14100" y="13132"/>
                  <a:pt x="13884" y="13382"/>
                  <a:pt x="13772" y="13383"/>
                </a:cubicBezTo>
                <a:cubicBezTo>
                  <a:pt x="13627" y="13385"/>
                  <a:pt x="13315" y="14255"/>
                  <a:pt x="13395" y="14434"/>
                </a:cubicBezTo>
                <a:cubicBezTo>
                  <a:pt x="13429" y="14512"/>
                  <a:pt x="13708" y="14428"/>
                  <a:pt x="13892" y="14286"/>
                </a:cubicBezTo>
                <a:cubicBezTo>
                  <a:pt x="14007" y="14196"/>
                  <a:pt x="14069" y="14185"/>
                  <a:pt x="14159" y="14241"/>
                </a:cubicBezTo>
                <a:cubicBezTo>
                  <a:pt x="14253" y="14299"/>
                  <a:pt x="14324" y="14283"/>
                  <a:pt x="14510" y="14156"/>
                </a:cubicBezTo>
                <a:cubicBezTo>
                  <a:pt x="14638" y="14068"/>
                  <a:pt x="14814" y="13949"/>
                  <a:pt x="14900" y="13892"/>
                </a:cubicBezTo>
                <a:cubicBezTo>
                  <a:pt x="14986" y="13834"/>
                  <a:pt x="15081" y="13716"/>
                  <a:pt x="15109" y="13630"/>
                </a:cubicBezTo>
                <a:cubicBezTo>
                  <a:pt x="15137" y="13543"/>
                  <a:pt x="15263" y="13379"/>
                  <a:pt x="15389" y="13269"/>
                </a:cubicBezTo>
                <a:cubicBezTo>
                  <a:pt x="15518" y="13155"/>
                  <a:pt x="15612" y="13022"/>
                  <a:pt x="15606" y="12963"/>
                </a:cubicBezTo>
                <a:cubicBezTo>
                  <a:pt x="15599" y="12905"/>
                  <a:pt x="15629" y="12859"/>
                  <a:pt x="15670" y="12857"/>
                </a:cubicBezTo>
                <a:cubicBezTo>
                  <a:pt x="15711" y="12855"/>
                  <a:pt x="15793" y="12817"/>
                  <a:pt x="15852" y="12772"/>
                </a:cubicBezTo>
                <a:cubicBezTo>
                  <a:pt x="15918" y="12721"/>
                  <a:pt x="16116" y="12697"/>
                  <a:pt x="16367" y="12712"/>
                </a:cubicBezTo>
                <a:cubicBezTo>
                  <a:pt x="16591" y="12725"/>
                  <a:pt x="16785" y="12713"/>
                  <a:pt x="16797" y="12686"/>
                </a:cubicBezTo>
                <a:cubicBezTo>
                  <a:pt x="16809" y="12659"/>
                  <a:pt x="17061" y="12634"/>
                  <a:pt x="17358" y="12631"/>
                </a:cubicBezTo>
                <a:cubicBezTo>
                  <a:pt x="17656" y="12627"/>
                  <a:pt x="17905" y="12619"/>
                  <a:pt x="17911" y="12615"/>
                </a:cubicBezTo>
                <a:cubicBezTo>
                  <a:pt x="17918" y="12610"/>
                  <a:pt x="18076" y="12604"/>
                  <a:pt x="18262" y="12600"/>
                </a:cubicBezTo>
                <a:lnTo>
                  <a:pt x="18600" y="12593"/>
                </a:lnTo>
                <a:lnTo>
                  <a:pt x="18772" y="13086"/>
                </a:lnTo>
                <a:cubicBezTo>
                  <a:pt x="18922" y="13514"/>
                  <a:pt x="18965" y="13582"/>
                  <a:pt x="19098" y="13610"/>
                </a:cubicBezTo>
                <a:cubicBezTo>
                  <a:pt x="19183" y="13628"/>
                  <a:pt x="19275" y="13617"/>
                  <a:pt x="19306" y="13583"/>
                </a:cubicBezTo>
                <a:cubicBezTo>
                  <a:pt x="19398" y="13480"/>
                  <a:pt x="19673" y="13597"/>
                  <a:pt x="19794" y="13791"/>
                </a:cubicBezTo>
                <a:cubicBezTo>
                  <a:pt x="19857" y="13892"/>
                  <a:pt x="19961" y="14036"/>
                  <a:pt x="20025" y="14112"/>
                </a:cubicBezTo>
                <a:lnTo>
                  <a:pt x="20143" y="14252"/>
                </a:lnTo>
                <a:lnTo>
                  <a:pt x="20086" y="14100"/>
                </a:lnTo>
                <a:cubicBezTo>
                  <a:pt x="20052" y="14008"/>
                  <a:pt x="20040" y="13792"/>
                  <a:pt x="20057" y="13544"/>
                </a:cubicBezTo>
                <a:cubicBezTo>
                  <a:pt x="20083" y="13184"/>
                  <a:pt x="20073" y="13111"/>
                  <a:pt x="19963" y="12907"/>
                </a:cubicBezTo>
                <a:cubicBezTo>
                  <a:pt x="19894" y="12781"/>
                  <a:pt x="19660" y="12496"/>
                  <a:pt x="19444" y="12274"/>
                </a:cubicBezTo>
                <a:cubicBezTo>
                  <a:pt x="19228" y="12052"/>
                  <a:pt x="19013" y="11811"/>
                  <a:pt x="18965" y="11736"/>
                </a:cubicBezTo>
                <a:cubicBezTo>
                  <a:pt x="18918" y="11661"/>
                  <a:pt x="18799" y="11286"/>
                  <a:pt x="18700" y="10904"/>
                </a:cubicBezTo>
                <a:cubicBezTo>
                  <a:pt x="18601" y="10523"/>
                  <a:pt x="18488" y="10144"/>
                  <a:pt x="18450" y="10063"/>
                </a:cubicBezTo>
                <a:cubicBezTo>
                  <a:pt x="18391" y="9936"/>
                  <a:pt x="18391" y="9894"/>
                  <a:pt x="18451" y="9783"/>
                </a:cubicBezTo>
                <a:cubicBezTo>
                  <a:pt x="18490" y="9712"/>
                  <a:pt x="18522" y="9680"/>
                  <a:pt x="18523" y="9711"/>
                </a:cubicBezTo>
                <a:cubicBezTo>
                  <a:pt x="18524" y="9742"/>
                  <a:pt x="18590" y="9704"/>
                  <a:pt x="18670" y="9625"/>
                </a:cubicBezTo>
                <a:cubicBezTo>
                  <a:pt x="18867" y="9429"/>
                  <a:pt x="19126" y="8563"/>
                  <a:pt x="19124" y="8109"/>
                </a:cubicBezTo>
                <a:cubicBezTo>
                  <a:pt x="19123" y="7924"/>
                  <a:pt x="19077" y="7600"/>
                  <a:pt x="19020" y="7389"/>
                </a:cubicBezTo>
                <a:cubicBezTo>
                  <a:pt x="18870" y="6830"/>
                  <a:pt x="18850" y="6571"/>
                  <a:pt x="18946" y="6424"/>
                </a:cubicBezTo>
                <a:cubicBezTo>
                  <a:pt x="19034" y="6288"/>
                  <a:pt x="19252" y="5018"/>
                  <a:pt x="19301" y="4359"/>
                </a:cubicBezTo>
                <a:cubicBezTo>
                  <a:pt x="19318" y="4129"/>
                  <a:pt x="19344" y="3872"/>
                  <a:pt x="19359" y="3788"/>
                </a:cubicBezTo>
                <a:cubicBezTo>
                  <a:pt x="19389" y="3617"/>
                  <a:pt x="19238" y="3208"/>
                  <a:pt x="19145" y="3208"/>
                </a:cubicBezTo>
                <a:cubicBezTo>
                  <a:pt x="19035" y="3208"/>
                  <a:pt x="18689" y="3730"/>
                  <a:pt x="18634" y="3977"/>
                </a:cubicBezTo>
                <a:cubicBezTo>
                  <a:pt x="18508" y="4545"/>
                  <a:pt x="18326" y="5418"/>
                  <a:pt x="18294" y="5612"/>
                </a:cubicBezTo>
                <a:cubicBezTo>
                  <a:pt x="18241" y="5926"/>
                  <a:pt x="18032" y="6443"/>
                  <a:pt x="17935" y="6496"/>
                </a:cubicBezTo>
                <a:cubicBezTo>
                  <a:pt x="17888" y="6522"/>
                  <a:pt x="17711" y="6548"/>
                  <a:pt x="17543" y="6551"/>
                </a:cubicBezTo>
                <a:cubicBezTo>
                  <a:pt x="17202" y="6556"/>
                  <a:pt x="17131" y="6490"/>
                  <a:pt x="16999" y="6050"/>
                </a:cubicBezTo>
                <a:cubicBezTo>
                  <a:pt x="16941" y="5857"/>
                  <a:pt x="16922" y="5529"/>
                  <a:pt x="16923" y="4728"/>
                </a:cubicBezTo>
                <a:cubicBezTo>
                  <a:pt x="16923" y="3774"/>
                  <a:pt x="16912" y="3629"/>
                  <a:pt x="16812" y="3337"/>
                </a:cubicBezTo>
                <a:cubicBezTo>
                  <a:pt x="16716" y="3054"/>
                  <a:pt x="16682" y="3012"/>
                  <a:pt x="16549" y="3012"/>
                </a:cubicBezTo>
                <a:close/>
                <a:moveTo>
                  <a:pt x="3106" y="3731"/>
                </a:moveTo>
                <a:cubicBezTo>
                  <a:pt x="3092" y="3731"/>
                  <a:pt x="3072" y="3736"/>
                  <a:pt x="3056" y="3738"/>
                </a:cubicBezTo>
                <a:cubicBezTo>
                  <a:pt x="3222" y="3750"/>
                  <a:pt x="3287" y="3937"/>
                  <a:pt x="3175" y="4110"/>
                </a:cubicBezTo>
                <a:cubicBezTo>
                  <a:pt x="3138" y="4166"/>
                  <a:pt x="3104" y="4197"/>
                  <a:pt x="3072" y="4219"/>
                </a:cubicBezTo>
                <a:cubicBezTo>
                  <a:pt x="3114" y="4239"/>
                  <a:pt x="3160" y="4269"/>
                  <a:pt x="3200" y="4314"/>
                </a:cubicBezTo>
                <a:cubicBezTo>
                  <a:pt x="3319" y="4448"/>
                  <a:pt x="3320" y="4453"/>
                  <a:pt x="3226" y="4597"/>
                </a:cubicBezTo>
                <a:cubicBezTo>
                  <a:pt x="3207" y="4627"/>
                  <a:pt x="3186" y="4639"/>
                  <a:pt x="3165" y="4660"/>
                </a:cubicBezTo>
                <a:cubicBezTo>
                  <a:pt x="3221" y="4638"/>
                  <a:pt x="3270" y="4611"/>
                  <a:pt x="3289" y="4578"/>
                </a:cubicBezTo>
                <a:cubicBezTo>
                  <a:pt x="3317" y="4530"/>
                  <a:pt x="3316" y="4432"/>
                  <a:pt x="3284" y="4325"/>
                </a:cubicBezTo>
                <a:cubicBezTo>
                  <a:pt x="3256" y="4229"/>
                  <a:pt x="3238" y="4067"/>
                  <a:pt x="3244" y="3967"/>
                </a:cubicBezTo>
                <a:cubicBezTo>
                  <a:pt x="3249" y="3865"/>
                  <a:pt x="3232" y="3799"/>
                  <a:pt x="3191" y="3763"/>
                </a:cubicBezTo>
                <a:cubicBezTo>
                  <a:pt x="3190" y="3763"/>
                  <a:pt x="3190" y="3762"/>
                  <a:pt x="3189" y="3762"/>
                </a:cubicBezTo>
                <a:cubicBezTo>
                  <a:pt x="3188" y="3760"/>
                  <a:pt x="3185" y="3760"/>
                  <a:pt x="3183" y="3759"/>
                </a:cubicBezTo>
                <a:cubicBezTo>
                  <a:pt x="3163" y="3743"/>
                  <a:pt x="3138" y="3733"/>
                  <a:pt x="3106" y="3731"/>
                </a:cubicBezTo>
                <a:close/>
                <a:moveTo>
                  <a:pt x="3014" y="3743"/>
                </a:moveTo>
                <a:cubicBezTo>
                  <a:pt x="3002" y="3746"/>
                  <a:pt x="2993" y="3745"/>
                  <a:pt x="2980" y="3749"/>
                </a:cubicBezTo>
                <a:cubicBezTo>
                  <a:pt x="2852" y="3783"/>
                  <a:pt x="2846" y="3805"/>
                  <a:pt x="2846" y="4219"/>
                </a:cubicBezTo>
                <a:cubicBezTo>
                  <a:pt x="2846" y="4222"/>
                  <a:pt x="2846" y="4220"/>
                  <a:pt x="2846" y="4223"/>
                </a:cubicBezTo>
                <a:cubicBezTo>
                  <a:pt x="2846" y="4494"/>
                  <a:pt x="2868" y="4671"/>
                  <a:pt x="2904" y="4688"/>
                </a:cubicBezTo>
                <a:cubicBezTo>
                  <a:pt x="2930" y="4700"/>
                  <a:pt x="2969" y="4704"/>
                  <a:pt x="3011" y="4701"/>
                </a:cubicBezTo>
                <a:cubicBezTo>
                  <a:pt x="2905" y="4610"/>
                  <a:pt x="2868" y="4322"/>
                  <a:pt x="2961" y="4228"/>
                </a:cubicBezTo>
                <a:cubicBezTo>
                  <a:pt x="2912" y="4184"/>
                  <a:pt x="2887" y="4070"/>
                  <a:pt x="2905" y="3895"/>
                </a:cubicBezTo>
                <a:cubicBezTo>
                  <a:pt x="2915" y="3794"/>
                  <a:pt x="2951" y="3755"/>
                  <a:pt x="3014" y="3743"/>
                </a:cubicBezTo>
                <a:close/>
                <a:moveTo>
                  <a:pt x="7204" y="4114"/>
                </a:moveTo>
                <a:cubicBezTo>
                  <a:pt x="7194" y="4114"/>
                  <a:pt x="7185" y="4124"/>
                  <a:pt x="7177" y="4131"/>
                </a:cubicBezTo>
                <a:cubicBezTo>
                  <a:pt x="7169" y="4146"/>
                  <a:pt x="7163" y="4166"/>
                  <a:pt x="7158" y="4193"/>
                </a:cubicBezTo>
                <a:cubicBezTo>
                  <a:pt x="7161" y="4227"/>
                  <a:pt x="7179" y="4255"/>
                  <a:pt x="7204" y="4255"/>
                </a:cubicBezTo>
                <a:cubicBezTo>
                  <a:pt x="7231" y="4255"/>
                  <a:pt x="7254" y="4223"/>
                  <a:pt x="7254" y="4184"/>
                </a:cubicBezTo>
                <a:cubicBezTo>
                  <a:pt x="7254" y="4146"/>
                  <a:pt x="7231" y="4114"/>
                  <a:pt x="7204" y="4114"/>
                </a:cubicBezTo>
                <a:close/>
                <a:moveTo>
                  <a:pt x="7855" y="4114"/>
                </a:moveTo>
                <a:cubicBezTo>
                  <a:pt x="7827" y="4114"/>
                  <a:pt x="7805" y="4146"/>
                  <a:pt x="7805" y="4184"/>
                </a:cubicBezTo>
                <a:cubicBezTo>
                  <a:pt x="7805" y="4223"/>
                  <a:pt x="7827" y="4255"/>
                  <a:pt x="7855" y="4255"/>
                </a:cubicBezTo>
                <a:cubicBezTo>
                  <a:pt x="7883" y="4255"/>
                  <a:pt x="7905" y="4223"/>
                  <a:pt x="7905" y="4184"/>
                </a:cubicBezTo>
                <a:cubicBezTo>
                  <a:pt x="7905" y="4146"/>
                  <a:pt x="7883" y="4114"/>
                  <a:pt x="7855" y="4114"/>
                </a:cubicBezTo>
                <a:close/>
                <a:moveTo>
                  <a:pt x="4124" y="4184"/>
                </a:moveTo>
                <a:cubicBezTo>
                  <a:pt x="4113" y="4184"/>
                  <a:pt x="4101" y="4224"/>
                  <a:pt x="4092" y="4280"/>
                </a:cubicBezTo>
                <a:cubicBezTo>
                  <a:pt x="4104" y="4299"/>
                  <a:pt x="4117" y="4325"/>
                  <a:pt x="4124" y="4325"/>
                </a:cubicBezTo>
                <a:cubicBezTo>
                  <a:pt x="4131" y="4325"/>
                  <a:pt x="4143" y="4301"/>
                  <a:pt x="4155" y="4283"/>
                </a:cubicBezTo>
                <a:cubicBezTo>
                  <a:pt x="4146" y="4225"/>
                  <a:pt x="4136" y="4184"/>
                  <a:pt x="4124" y="4184"/>
                </a:cubicBezTo>
                <a:close/>
                <a:moveTo>
                  <a:pt x="5491" y="4195"/>
                </a:moveTo>
                <a:lnTo>
                  <a:pt x="5487" y="4394"/>
                </a:lnTo>
                <a:lnTo>
                  <a:pt x="5493" y="4490"/>
                </a:lnTo>
                <a:cubicBezTo>
                  <a:pt x="5509" y="4772"/>
                  <a:pt x="5516" y="4783"/>
                  <a:pt x="5654" y="4755"/>
                </a:cubicBezTo>
                <a:cubicBezTo>
                  <a:pt x="5666" y="4753"/>
                  <a:pt x="5674" y="4749"/>
                  <a:pt x="5685" y="4745"/>
                </a:cubicBezTo>
                <a:cubicBezTo>
                  <a:pt x="5669" y="4743"/>
                  <a:pt x="5653" y="4745"/>
                  <a:pt x="5639" y="4734"/>
                </a:cubicBezTo>
                <a:cubicBezTo>
                  <a:pt x="5532" y="4651"/>
                  <a:pt x="5524" y="4372"/>
                  <a:pt x="5627" y="4253"/>
                </a:cubicBezTo>
                <a:cubicBezTo>
                  <a:pt x="5654" y="4221"/>
                  <a:pt x="5676" y="4213"/>
                  <a:pt x="5699" y="4214"/>
                </a:cubicBezTo>
                <a:cubicBezTo>
                  <a:pt x="5689" y="4213"/>
                  <a:pt x="5688" y="4207"/>
                  <a:pt x="5676" y="4206"/>
                </a:cubicBezTo>
                <a:lnTo>
                  <a:pt x="5491" y="4195"/>
                </a:lnTo>
                <a:close/>
                <a:moveTo>
                  <a:pt x="6077" y="4195"/>
                </a:moveTo>
                <a:lnTo>
                  <a:pt x="6094" y="4490"/>
                </a:lnTo>
                <a:cubicBezTo>
                  <a:pt x="6110" y="4772"/>
                  <a:pt x="6117" y="4783"/>
                  <a:pt x="6255" y="4755"/>
                </a:cubicBezTo>
                <a:cubicBezTo>
                  <a:pt x="6263" y="4754"/>
                  <a:pt x="6268" y="4750"/>
                  <a:pt x="6276" y="4748"/>
                </a:cubicBezTo>
                <a:cubicBezTo>
                  <a:pt x="6263" y="4743"/>
                  <a:pt x="6251" y="4744"/>
                  <a:pt x="6239" y="4734"/>
                </a:cubicBezTo>
                <a:cubicBezTo>
                  <a:pt x="6132" y="4651"/>
                  <a:pt x="6126" y="4373"/>
                  <a:pt x="6228" y="4255"/>
                </a:cubicBezTo>
                <a:cubicBezTo>
                  <a:pt x="6253" y="4227"/>
                  <a:pt x="6279" y="4213"/>
                  <a:pt x="6305" y="4214"/>
                </a:cubicBezTo>
                <a:cubicBezTo>
                  <a:pt x="6292" y="4213"/>
                  <a:pt x="6291" y="4207"/>
                  <a:pt x="6277" y="4206"/>
                </a:cubicBezTo>
                <a:lnTo>
                  <a:pt x="6077" y="4195"/>
                </a:lnTo>
                <a:close/>
                <a:moveTo>
                  <a:pt x="6306" y="4214"/>
                </a:moveTo>
                <a:cubicBezTo>
                  <a:pt x="6383" y="4216"/>
                  <a:pt x="6453" y="4332"/>
                  <a:pt x="6453" y="4498"/>
                </a:cubicBezTo>
                <a:cubicBezTo>
                  <a:pt x="6453" y="4565"/>
                  <a:pt x="6440" y="4617"/>
                  <a:pt x="6422" y="4661"/>
                </a:cubicBezTo>
                <a:cubicBezTo>
                  <a:pt x="6479" y="4596"/>
                  <a:pt x="6507" y="4505"/>
                  <a:pt x="6494" y="4382"/>
                </a:cubicBezTo>
                <a:cubicBezTo>
                  <a:pt x="6482" y="4259"/>
                  <a:pt x="6439" y="4227"/>
                  <a:pt x="6306" y="4214"/>
                </a:cubicBezTo>
                <a:close/>
                <a:moveTo>
                  <a:pt x="5720" y="4217"/>
                </a:moveTo>
                <a:cubicBezTo>
                  <a:pt x="5743" y="4227"/>
                  <a:pt x="5768" y="4247"/>
                  <a:pt x="5803" y="4291"/>
                </a:cubicBezTo>
                <a:cubicBezTo>
                  <a:pt x="5847" y="4347"/>
                  <a:pt x="5879" y="4412"/>
                  <a:pt x="5892" y="4462"/>
                </a:cubicBezTo>
                <a:cubicBezTo>
                  <a:pt x="5893" y="4435"/>
                  <a:pt x="5896" y="4412"/>
                  <a:pt x="5893" y="4382"/>
                </a:cubicBezTo>
                <a:cubicBezTo>
                  <a:pt x="5881" y="4265"/>
                  <a:pt x="5837" y="4232"/>
                  <a:pt x="5720" y="4217"/>
                </a:cubicBezTo>
                <a:close/>
                <a:moveTo>
                  <a:pt x="7579" y="4245"/>
                </a:moveTo>
                <a:cubicBezTo>
                  <a:pt x="7577" y="4241"/>
                  <a:pt x="7574" y="4243"/>
                  <a:pt x="7572" y="4250"/>
                </a:cubicBezTo>
                <a:cubicBezTo>
                  <a:pt x="7568" y="4265"/>
                  <a:pt x="7565" y="4301"/>
                  <a:pt x="7564" y="4359"/>
                </a:cubicBezTo>
                <a:cubicBezTo>
                  <a:pt x="7563" y="4474"/>
                  <a:pt x="7573" y="4531"/>
                  <a:pt x="7587" y="4483"/>
                </a:cubicBezTo>
                <a:cubicBezTo>
                  <a:pt x="7600" y="4438"/>
                  <a:pt x="7600" y="4349"/>
                  <a:pt x="7589" y="4283"/>
                </a:cubicBezTo>
                <a:cubicBezTo>
                  <a:pt x="7588" y="4280"/>
                  <a:pt x="7588" y="4274"/>
                  <a:pt x="7587" y="4272"/>
                </a:cubicBezTo>
                <a:cubicBezTo>
                  <a:pt x="7584" y="4258"/>
                  <a:pt x="7582" y="4250"/>
                  <a:pt x="7579" y="4245"/>
                </a:cubicBezTo>
                <a:close/>
                <a:moveTo>
                  <a:pt x="2020" y="5316"/>
                </a:moveTo>
                <a:cubicBezTo>
                  <a:pt x="2001" y="5361"/>
                  <a:pt x="2067" y="5619"/>
                  <a:pt x="2115" y="5663"/>
                </a:cubicBezTo>
                <a:cubicBezTo>
                  <a:pt x="2201" y="5745"/>
                  <a:pt x="2202" y="5729"/>
                  <a:pt x="2119" y="5507"/>
                </a:cubicBezTo>
                <a:cubicBezTo>
                  <a:pt x="2087" y="5421"/>
                  <a:pt x="2066" y="5382"/>
                  <a:pt x="2047" y="5350"/>
                </a:cubicBezTo>
                <a:cubicBezTo>
                  <a:pt x="2038" y="5339"/>
                  <a:pt x="2027" y="5320"/>
                  <a:pt x="2020" y="5316"/>
                </a:cubicBezTo>
                <a:close/>
                <a:moveTo>
                  <a:pt x="2685" y="5456"/>
                </a:moveTo>
                <a:cubicBezTo>
                  <a:pt x="2678" y="5448"/>
                  <a:pt x="2666" y="5466"/>
                  <a:pt x="2648" y="5505"/>
                </a:cubicBezTo>
                <a:cubicBezTo>
                  <a:pt x="2623" y="5561"/>
                  <a:pt x="2613" y="5631"/>
                  <a:pt x="2627" y="5661"/>
                </a:cubicBezTo>
                <a:cubicBezTo>
                  <a:pt x="2670" y="5759"/>
                  <a:pt x="2695" y="5723"/>
                  <a:pt x="2694" y="5562"/>
                </a:cubicBezTo>
                <a:cubicBezTo>
                  <a:pt x="2694" y="5501"/>
                  <a:pt x="2692" y="5464"/>
                  <a:pt x="2685" y="5456"/>
                </a:cubicBezTo>
                <a:close/>
                <a:moveTo>
                  <a:pt x="3170" y="5755"/>
                </a:moveTo>
                <a:cubicBezTo>
                  <a:pt x="3192" y="5766"/>
                  <a:pt x="3214" y="5782"/>
                  <a:pt x="3247" y="5824"/>
                </a:cubicBezTo>
                <a:cubicBezTo>
                  <a:pt x="3331" y="5929"/>
                  <a:pt x="3361" y="6052"/>
                  <a:pt x="3335" y="6159"/>
                </a:cubicBezTo>
                <a:cubicBezTo>
                  <a:pt x="3345" y="6134"/>
                  <a:pt x="3360" y="6118"/>
                  <a:pt x="3367" y="6087"/>
                </a:cubicBezTo>
                <a:cubicBezTo>
                  <a:pt x="3403" y="5927"/>
                  <a:pt x="3292" y="5774"/>
                  <a:pt x="3170" y="5755"/>
                </a:cubicBezTo>
                <a:close/>
                <a:moveTo>
                  <a:pt x="3095" y="5774"/>
                </a:moveTo>
                <a:cubicBezTo>
                  <a:pt x="3079" y="5779"/>
                  <a:pt x="3064" y="5774"/>
                  <a:pt x="3049" y="5785"/>
                </a:cubicBezTo>
                <a:cubicBezTo>
                  <a:pt x="2935" y="5869"/>
                  <a:pt x="2907" y="6223"/>
                  <a:pt x="3005" y="6292"/>
                </a:cubicBezTo>
                <a:cubicBezTo>
                  <a:pt x="3008" y="6295"/>
                  <a:pt x="3012" y="6298"/>
                  <a:pt x="3016" y="6301"/>
                </a:cubicBezTo>
                <a:cubicBezTo>
                  <a:pt x="3043" y="6316"/>
                  <a:pt x="3068" y="6322"/>
                  <a:pt x="3093" y="6328"/>
                </a:cubicBezTo>
                <a:cubicBezTo>
                  <a:pt x="3111" y="6332"/>
                  <a:pt x="3129" y="6338"/>
                  <a:pt x="3147" y="6338"/>
                </a:cubicBezTo>
                <a:cubicBezTo>
                  <a:pt x="3149" y="6338"/>
                  <a:pt x="3149" y="6338"/>
                  <a:pt x="3151" y="6338"/>
                </a:cubicBezTo>
                <a:cubicBezTo>
                  <a:pt x="3112" y="6327"/>
                  <a:pt x="3076" y="6284"/>
                  <a:pt x="3048" y="6210"/>
                </a:cubicBezTo>
                <a:cubicBezTo>
                  <a:pt x="2975" y="6022"/>
                  <a:pt x="2983" y="5890"/>
                  <a:pt x="3072" y="5788"/>
                </a:cubicBezTo>
                <a:cubicBezTo>
                  <a:pt x="3081" y="5778"/>
                  <a:pt x="3087" y="5781"/>
                  <a:pt x="3095" y="5774"/>
                </a:cubicBezTo>
                <a:close/>
                <a:moveTo>
                  <a:pt x="4942" y="5802"/>
                </a:moveTo>
                <a:cubicBezTo>
                  <a:pt x="4854" y="5810"/>
                  <a:pt x="4775" y="5903"/>
                  <a:pt x="4757" y="6039"/>
                </a:cubicBezTo>
                <a:cubicBezTo>
                  <a:pt x="4752" y="6082"/>
                  <a:pt x="4755" y="6091"/>
                  <a:pt x="4756" y="6104"/>
                </a:cubicBezTo>
                <a:cubicBezTo>
                  <a:pt x="4756" y="6113"/>
                  <a:pt x="4756" y="6119"/>
                  <a:pt x="4757" y="6127"/>
                </a:cubicBezTo>
                <a:cubicBezTo>
                  <a:pt x="4765" y="6126"/>
                  <a:pt x="4778" y="6104"/>
                  <a:pt x="4807" y="6053"/>
                </a:cubicBezTo>
                <a:cubicBezTo>
                  <a:pt x="4844" y="5989"/>
                  <a:pt x="4931" y="5923"/>
                  <a:pt x="5000" y="5908"/>
                </a:cubicBezTo>
                <a:cubicBezTo>
                  <a:pt x="5113" y="5883"/>
                  <a:pt x="5116" y="5876"/>
                  <a:pt x="5031" y="5824"/>
                </a:cubicBezTo>
                <a:cubicBezTo>
                  <a:pt x="5002" y="5806"/>
                  <a:pt x="4971" y="5799"/>
                  <a:pt x="4942" y="5802"/>
                </a:cubicBezTo>
                <a:close/>
                <a:moveTo>
                  <a:pt x="3562" y="5814"/>
                </a:moveTo>
                <a:cubicBezTo>
                  <a:pt x="3556" y="5821"/>
                  <a:pt x="3552" y="5847"/>
                  <a:pt x="3551" y="5887"/>
                </a:cubicBezTo>
                <a:cubicBezTo>
                  <a:pt x="3548" y="5961"/>
                  <a:pt x="3561" y="6001"/>
                  <a:pt x="3578" y="5978"/>
                </a:cubicBezTo>
                <a:cubicBezTo>
                  <a:pt x="3595" y="5955"/>
                  <a:pt x="3596" y="5895"/>
                  <a:pt x="3581" y="5845"/>
                </a:cubicBezTo>
                <a:cubicBezTo>
                  <a:pt x="3573" y="5817"/>
                  <a:pt x="3567" y="5807"/>
                  <a:pt x="3562" y="5814"/>
                </a:cubicBezTo>
                <a:close/>
                <a:moveTo>
                  <a:pt x="7904" y="5814"/>
                </a:moveTo>
                <a:cubicBezTo>
                  <a:pt x="7833" y="5825"/>
                  <a:pt x="7835" y="5880"/>
                  <a:pt x="7847" y="6093"/>
                </a:cubicBezTo>
                <a:cubicBezTo>
                  <a:pt x="7847" y="6096"/>
                  <a:pt x="7847" y="6097"/>
                  <a:pt x="7847" y="6100"/>
                </a:cubicBezTo>
                <a:cubicBezTo>
                  <a:pt x="7849" y="6125"/>
                  <a:pt x="7855" y="6148"/>
                  <a:pt x="7855" y="6172"/>
                </a:cubicBezTo>
                <a:cubicBezTo>
                  <a:pt x="7855" y="6200"/>
                  <a:pt x="7857" y="6218"/>
                  <a:pt x="7858" y="6239"/>
                </a:cubicBezTo>
                <a:cubicBezTo>
                  <a:pt x="7868" y="6340"/>
                  <a:pt x="7898" y="6358"/>
                  <a:pt x="7950" y="6355"/>
                </a:cubicBezTo>
                <a:cubicBezTo>
                  <a:pt x="7936" y="6342"/>
                  <a:pt x="7920" y="6334"/>
                  <a:pt x="7908" y="6314"/>
                </a:cubicBezTo>
                <a:cubicBezTo>
                  <a:pt x="7828" y="6180"/>
                  <a:pt x="7858" y="5924"/>
                  <a:pt x="7966" y="5829"/>
                </a:cubicBezTo>
                <a:cubicBezTo>
                  <a:pt x="7982" y="5815"/>
                  <a:pt x="7995" y="5822"/>
                  <a:pt x="8009" y="5816"/>
                </a:cubicBezTo>
                <a:cubicBezTo>
                  <a:pt x="8006" y="5816"/>
                  <a:pt x="8003" y="5814"/>
                  <a:pt x="8000" y="5814"/>
                </a:cubicBezTo>
                <a:cubicBezTo>
                  <a:pt x="7958" y="5812"/>
                  <a:pt x="7927" y="5810"/>
                  <a:pt x="7904" y="5814"/>
                </a:cubicBezTo>
                <a:close/>
                <a:moveTo>
                  <a:pt x="8089" y="5832"/>
                </a:moveTo>
                <a:cubicBezTo>
                  <a:pt x="8112" y="5849"/>
                  <a:pt x="8133" y="5864"/>
                  <a:pt x="8164" y="5907"/>
                </a:cubicBezTo>
                <a:cubicBezTo>
                  <a:pt x="8230" y="5999"/>
                  <a:pt x="8242" y="6060"/>
                  <a:pt x="8233" y="6135"/>
                </a:cubicBezTo>
                <a:cubicBezTo>
                  <a:pt x="8235" y="6124"/>
                  <a:pt x="8245" y="6115"/>
                  <a:pt x="8247" y="6104"/>
                </a:cubicBezTo>
                <a:cubicBezTo>
                  <a:pt x="8247" y="6078"/>
                  <a:pt x="8251" y="6055"/>
                  <a:pt x="8248" y="6024"/>
                </a:cubicBezTo>
                <a:cubicBezTo>
                  <a:pt x="8248" y="6023"/>
                  <a:pt x="8248" y="6022"/>
                  <a:pt x="8248" y="6021"/>
                </a:cubicBezTo>
                <a:cubicBezTo>
                  <a:pt x="8235" y="5938"/>
                  <a:pt x="8182" y="5864"/>
                  <a:pt x="8089" y="5832"/>
                </a:cubicBezTo>
                <a:close/>
                <a:moveTo>
                  <a:pt x="4576" y="5873"/>
                </a:moveTo>
                <a:cubicBezTo>
                  <a:pt x="4568" y="5864"/>
                  <a:pt x="4563" y="5937"/>
                  <a:pt x="4563" y="6066"/>
                </a:cubicBezTo>
                <a:cubicBezTo>
                  <a:pt x="4563" y="6239"/>
                  <a:pt x="4572" y="6310"/>
                  <a:pt x="4584" y="6223"/>
                </a:cubicBezTo>
                <a:cubicBezTo>
                  <a:pt x="4596" y="6137"/>
                  <a:pt x="4596" y="5994"/>
                  <a:pt x="4584" y="5908"/>
                </a:cubicBezTo>
                <a:cubicBezTo>
                  <a:pt x="4581" y="5886"/>
                  <a:pt x="4579" y="5876"/>
                  <a:pt x="4576" y="5873"/>
                </a:cubicBezTo>
                <a:close/>
                <a:moveTo>
                  <a:pt x="7580" y="5892"/>
                </a:moveTo>
                <a:cubicBezTo>
                  <a:pt x="7575" y="5891"/>
                  <a:pt x="7568" y="5900"/>
                  <a:pt x="7561" y="5914"/>
                </a:cubicBezTo>
                <a:cubicBezTo>
                  <a:pt x="7538" y="5965"/>
                  <a:pt x="7530" y="6081"/>
                  <a:pt x="7543" y="6174"/>
                </a:cubicBezTo>
                <a:cubicBezTo>
                  <a:pt x="7559" y="6289"/>
                  <a:pt x="7574" y="6327"/>
                  <a:pt x="7585" y="6322"/>
                </a:cubicBezTo>
                <a:cubicBezTo>
                  <a:pt x="7586" y="6320"/>
                  <a:pt x="7587" y="6319"/>
                  <a:pt x="7589" y="6317"/>
                </a:cubicBezTo>
                <a:cubicBezTo>
                  <a:pt x="7598" y="6293"/>
                  <a:pt x="7605" y="6222"/>
                  <a:pt x="7604" y="6083"/>
                </a:cubicBezTo>
                <a:cubicBezTo>
                  <a:pt x="7604" y="6021"/>
                  <a:pt x="7599" y="5991"/>
                  <a:pt x="7595" y="5959"/>
                </a:cubicBezTo>
                <a:cubicBezTo>
                  <a:pt x="7592" y="5940"/>
                  <a:pt x="7590" y="5918"/>
                  <a:pt x="7585" y="5901"/>
                </a:cubicBezTo>
                <a:cubicBezTo>
                  <a:pt x="7583" y="5898"/>
                  <a:pt x="7582" y="5892"/>
                  <a:pt x="7580" y="5892"/>
                </a:cubicBezTo>
                <a:close/>
                <a:moveTo>
                  <a:pt x="4165" y="5956"/>
                </a:moveTo>
                <a:cubicBezTo>
                  <a:pt x="4167" y="5966"/>
                  <a:pt x="4196" y="5998"/>
                  <a:pt x="4249" y="6060"/>
                </a:cubicBezTo>
                <a:cubicBezTo>
                  <a:pt x="4390" y="6219"/>
                  <a:pt x="4420" y="6238"/>
                  <a:pt x="4375" y="6136"/>
                </a:cubicBezTo>
                <a:cubicBezTo>
                  <a:pt x="4358" y="6098"/>
                  <a:pt x="4293" y="6033"/>
                  <a:pt x="4232" y="5992"/>
                </a:cubicBezTo>
                <a:cubicBezTo>
                  <a:pt x="4185" y="5960"/>
                  <a:pt x="4163" y="5946"/>
                  <a:pt x="4165" y="5956"/>
                </a:cubicBezTo>
                <a:close/>
                <a:moveTo>
                  <a:pt x="2309" y="6091"/>
                </a:moveTo>
                <a:cubicBezTo>
                  <a:pt x="2300" y="6097"/>
                  <a:pt x="2296" y="6112"/>
                  <a:pt x="2296" y="6133"/>
                </a:cubicBezTo>
                <a:cubicBezTo>
                  <a:pt x="2296" y="6173"/>
                  <a:pt x="2318" y="6206"/>
                  <a:pt x="2346" y="6206"/>
                </a:cubicBezTo>
                <a:cubicBezTo>
                  <a:pt x="2373" y="6206"/>
                  <a:pt x="2394" y="6191"/>
                  <a:pt x="2394" y="6174"/>
                </a:cubicBezTo>
                <a:cubicBezTo>
                  <a:pt x="2394" y="6157"/>
                  <a:pt x="2373" y="6124"/>
                  <a:pt x="2346" y="6100"/>
                </a:cubicBezTo>
                <a:cubicBezTo>
                  <a:pt x="2332" y="6088"/>
                  <a:pt x="2318" y="6086"/>
                  <a:pt x="2309" y="6091"/>
                </a:cubicBezTo>
                <a:close/>
                <a:moveTo>
                  <a:pt x="3280" y="6268"/>
                </a:moveTo>
                <a:cubicBezTo>
                  <a:pt x="3262" y="6291"/>
                  <a:pt x="3244" y="6308"/>
                  <a:pt x="3226" y="6319"/>
                </a:cubicBezTo>
                <a:cubicBezTo>
                  <a:pt x="3229" y="6318"/>
                  <a:pt x="3232" y="6319"/>
                  <a:pt x="3234" y="6317"/>
                </a:cubicBezTo>
                <a:cubicBezTo>
                  <a:pt x="3252" y="6307"/>
                  <a:pt x="3265" y="6285"/>
                  <a:pt x="3280" y="6268"/>
                </a:cubicBezTo>
                <a:close/>
                <a:moveTo>
                  <a:pt x="17394" y="6671"/>
                </a:moveTo>
                <a:cubicBezTo>
                  <a:pt x="17421" y="6668"/>
                  <a:pt x="17451" y="6675"/>
                  <a:pt x="17482" y="6698"/>
                </a:cubicBezTo>
                <a:cubicBezTo>
                  <a:pt x="17560" y="6757"/>
                  <a:pt x="17568" y="6792"/>
                  <a:pt x="17521" y="6872"/>
                </a:cubicBezTo>
                <a:cubicBezTo>
                  <a:pt x="17448" y="6993"/>
                  <a:pt x="17411" y="6997"/>
                  <a:pt x="17334" y="6890"/>
                </a:cubicBezTo>
                <a:cubicBezTo>
                  <a:pt x="17263" y="6792"/>
                  <a:pt x="17312" y="6681"/>
                  <a:pt x="17394" y="6671"/>
                </a:cubicBezTo>
                <a:close/>
                <a:moveTo>
                  <a:pt x="3321" y="7163"/>
                </a:moveTo>
                <a:cubicBezTo>
                  <a:pt x="2908" y="7173"/>
                  <a:pt x="2479" y="7179"/>
                  <a:pt x="2367" y="7180"/>
                </a:cubicBezTo>
                <a:cubicBezTo>
                  <a:pt x="2125" y="7180"/>
                  <a:pt x="2000" y="7293"/>
                  <a:pt x="1973" y="7530"/>
                </a:cubicBezTo>
                <a:cubicBezTo>
                  <a:pt x="1840" y="8674"/>
                  <a:pt x="1808" y="10550"/>
                  <a:pt x="1856" y="14564"/>
                </a:cubicBezTo>
                <a:cubicBezTo>
                  <a:pt x="1873" y="15973"/>
                  <a:pt x="1927" y="17459"/>
                  <a:pt x="1963" y="17498"/>
                </a:cubicBezTo>
                <a:cubicBezTo>
                  <a:pt x="1966" y="17502"/>
                  <a:pt x="2500" y="17519"/>
                  <a:pt x="3147" y="17537"/>
                </a:cubicBezTo>
                <a:cubicBezTo>
                  <a:pt x="3795" y="17555"/>
                  <a:pt x="4741" y="17595"/>
                  <a:pt x="5251" y="17625"/>
                </a:cubicBezTo>
                <a:cubicBezTo>
                  <a:pt x="6671" y="17709"/>
                  <a:pt x="8496" y="17699"/>
                  <a:pt x="8780" y="17607"/>
                </a:cubicBezTo>
                <a:cubicBezTo>
                  <a:pt x="9029" y="17526"/>
                  <a:pt x="9146" y="17367"/>
                  <a:pt x="9190" y="17031"/>
                </a:cubicBezTo>
                <a:cubicBezTo>
                  <a:pt x="9195" y="16976"/>
                  <a:pt x="9202" y="16935"/>
                  <a:pt x="9206" y="16865"/>
                </a:cubicBezTo>
                <a:cubicBezTo>
                  <a:pt x="9213" y="16752"/>
                  <a:pt x="9217" y="16635"/>
                  <a:pt x="9213" y="16484"/>
                </a:cubicBezTo>
                <a:cubicBezTo>
                  <a:pt x="9192" y="15785"/>
                  <a:pt x="9192" y="16045"/>
                  <a:pt x="9210" y="11413"/>
                </a:cubicBezTo>
                <a:cubicBezTo>
                  <a:pt x="9219" y="9088"/>
                  <a:pt x="9207" y="7502"/>
                  <a:pt x="9179" y="7466"/>
                </a:cubicBezTo>
                <a:cubicBezTo>
                  <a:pt x="9153" y="7432"/>
                  <a:pt x="8524" y="7381"/>
                  <a:pt x="7780" y="7354"/>
                </a:cubicBezTo>
                <a:cubicBezTo>
                  <a:pt x="7036" y="7327"/>
                  <a:pt x="6416" y="7295"/>
                  <a:pt x="6401" y="7282"/>
                </a:cubicBezTo>
                <a:cubicBezTo>
                  <a:pt x="6346" y="7235"/>
                  <a:pt x="4046" y="7147"/>
                  <a:pt x="3321" y="7163"/>
                </a:cubicBezTo>
                <a:close/>
                <a:moveTo>
                  <a:pt x="14625" y="16046"/>
                </a:moveTo>
                <a:cubicBezTo>
                  <a:pt x="14596" y="16047"/>
                  <a:pt x="14567" y="16052"/>
                  <a:pt x="14537" y="16060"/>
                </a:cubicBezTo>
                <a:cubicBezTo>
                  <a:pt x="14139" y="16164"/>
                  <a:pt x="13961" y="16983"/>
                  <a:pt x="14254" y="17366"/>
                </a:cubicBezTo>
                <a:cubicBezTo>
                  <a:pt x="14330" y="17466"/>
                  <a:pt x="14437" y="17563"/>
                  <a:pt x="14492" y="17581"/>
                </a:cubicBezTo>
                <a:cubicBezTo>
                  <a:pt x="14667" y="17640"/>
                  <a:pt x="14717" y="17634"/>
                  <a:pt x="14892" y="17532"/>
                </a:cubicBezTo>
                <a:cubicBezTo>
                  <a:pt x="14987" y="17477"/>
                  <a:pt x="15098" y="17339"/>
                  <a:pt x="15141" y="17221"/>
                </a:cubicBezTo>
                <a:cubicBezTo>
                  <a:pt x="15338" y="16693"/>
                  <a:pt x="15091" y="16106"/>
                  <a:pt x="14709" y="16050"/>
                </a:cubicBezTo>
                <a:cubicBezTo>
                  <a:pt x="14681" y="16046"/>
                  <a:pt x="14653" y="16044"/>
                  <a:pt x="14625" y="16046"/>
                </a:cubicBezTo>
                <a:close/>
                <a:moveTo>
                  <a:pt x="16891" y="16055"/>
                </a:moveTo>
                <a:cubicBezTo>
                  <a:pt x="16811" y="16048"/>
                  <a:pt x="16733" y="16083"/>
                  <a:pt x="16676" y="16162"/>
                </a:cubicBezTo>
                <a:cubicBezTo>
                  <a:pt x="16524" y="16374"/>
                  <a:pt x="16544" y="16482"/>
                  <a:pt x="16808" y="16875"/>
                </a:cubicBezTo>
                <a:cubicBezTo>
                  <a:pt x="17033" y="17211"/>
                  <a:pt x="17041" y="17232"/>
                  <a:pt x="16950" y="17325"/>
                </a:cubicBezTo>
                <a:cubicBezTo>
                  <a:pt x="16868" y="17408"/>
                  <a:pt x="16841" y="17407"/>
                  <a:pt x="16769" y="17316"/>
                </a:cubicBezTo>
                <a:cubicBezTo>
                  <a:pt x="16669" y="17190"/>
                  <a:pt x="16516" y="17249"/>
                  <a:pt x="16557" y="17399"/>
                </a:cubicBezTo>
                <a:cubicBezTo>
                  <a:pt x="16573" y="17457"/>
                  <a:pt x="16633" y="17530"/>
                  <a:pt x="16692" y="17563"/>
                </a:cubicBezTo>
                <a:cubicBezTo>
                  <a:pt x="16850" y="17652"/>
                  <a:pt x="16938" y="17641"/>
                  <a:pt x="17061" y="17521"/>
                </a:cubicBezTo>
                <a:cubicBezTo>
                  <a:pt x="17245" y="17343"/>
                  <a:pt x="17210" y="17041"/>
                  <a:pt x="16973" y="16744"/>
                </a:cubicBezTo>
                <a:cubicBezTo>
                  <a:pt x="16863" y="16607"/>
                  <a:pt x="16772" y="16454"/>
                  <a:pt x="16772" y="16405"/>
                </a:cubicBezTo>
                <a:cubicBezTo>
                  <a:pt x="16772" y="16268"/>
                  <a:pt x="16868" y="16217"/>
                  <a:pt x="16949" y="16310"/>
                </a:cubicBezTo>
                <a:cubicBezTo>
                  <a:pt x="16988" y="16356"/>
                  <a:pt x="17059" y="16374"/>
                  <a:pt x="17106" y="16349"/>
                </a:cubicBezTo>
                <a:cubicBezTo>
                  <a:pt x="17179" y="16310"/>
                  <a:pt x="17181" y="16290"/>
                  <a:pt x="17119" y="16206"/>
                </a:cubicBezTo>
                <a:cubicBezTo>
                  <a:pt x="17052" y="16115"/>
                  <a:pt x="16970" y="16063"/>
                  <a:pt x="16891" y="16055"/>
                </a:cubicBezTo>
                <a:close/>
                <a:moveTo>
                  <a:pt x="13666" y="16099"/>
                </a:moveTo>
                <a:cubicBezTo>
                  <a:pt x="13603" y="16099"/>
                  <a:pt x="13544" y="16232"/>
                  <a:pt x="13459" y="16570"/>
                </a:cubicBezTo>
                <a:cubicBezTo>
                  <a:pt x="13394" y="16828"/>
                  <a:pt x="13319" y="17035"/>
                  <a:pt x="13292" y="17028"/>
                </a:cubicBezTo>
                <a:cubicBezTo>
                  <a:pt x="13265" y="17021"/>
                  <a:pt x="13196" y="16817"/>
                  <a:pt x="13138" y="16575"/>
                </a:cubicBezTo>
                <a:cubicBezTo>
                  <a:pt x="13059" y="16245"/>
                  <a:pt x="13008" y="16134"/>
                  <a:pt x="12939" y="16134"/>
                </a:cubicBezTo>
                <a:cubicBezTo>
                  <a:pt x="12846" y="16134"/>
                  <a:pt x="12808" y="16315"/>
                  <a:pt x="12699" y="17301"/>
                </a:cubicBezTo>
                <a:cubicBezTo>
                  <a:pt x="12675" y="17520"/>
                  <a:pt x="12686" y="17563"/>
                  <a:pt x="12760" y="17563"/>
                </a:cubicBezTo>
                <a:cubicBezTo>
                  <a:pt x="12829" y="17563"/>
                  <a:pt x="12860" y="17474"/>
                  <a:pt x="12895" y="17174"/>
                </a:cubicBezTo>
                <a:cubicBezTo>
                  <a:pt x="12920" y="16962"/>
                  <a:pt x="12962" y="16788"/>
                  <a:pt x="12990" y="16787"/>
                </a:cubicBezTo>
                <a:cubicBezTo>
                  <a:pt x="13017" y="16786"/>
                  <a:pt x="13076" y="16951"/>
                  <a:pt x="13118" y="17155"/>
                </a:cubicBezTo>
                <a:cubicBezTo>
                  <a:pt x="13223" y="17656"/>
                  <a:pt x="13348" y="17666"/>
                  <a:pt x="13465" y="17179"/>
                </a:cubicBezTo>
                <a:cubicBezTo>
                  <a:pt x="13576" y="16717"/>
                  <a:pt x="13678" y="16723"/>
                  <a:pt x="13732" y="17196"/>
                </a:cubicBezTo>
                <a:cubicBezTo>
                  <a:pt x="13762" y="17455"/>
                  <a:pt x="13797" y="17563"/>
                  <a:pt x="13852" y="17563"/>
                </a:cubicBezTo>
                <a:cubicBezTo>
                  <a:pt x="13910" y="17563"/>
                  <a:pt x="13922" y="17512"/>
                  <a:pt x="13903" y="17370"/>
                </a:cubicBezTo>
                <a:cubicBezTo>
                  <a:pt x="13888" y="17264"/>
                  <a:pt x="13848" y="16934"/>
                  <a:pt x="13814" y="16637"/>
                </a:cubicBezTo>
                <a:cubicBezTo>
                  <a:pt x="13764" y="16203"/>
                  <a:pt x="13736" y="16099"/>
                  <a:pt x="13666" y="16099"/>
                </a:cubicBezTo>
                <a:close/>
                <a:moveTo>
                  <a:pt x="15560" y="16099"/>
                </a:moveTo>
                <a:cubicBezTo>
                  <a:pt x="15478" y="16099"/>
                  <a:pt x="15470" y="16169"/>
                  <a:pt x="15470" y="16829"/>
                </a:cubicBezTo>
                <a:cubicBezTo>
                  <a:pt x="15470" y="17433"/>
                  <a:pt x="15483" y="17563"/>
                  <a:pt x="15545" y="17563"/>
                </a:cubicBezTo>
                <a:cubicBezTo>
                  <a:pt x="15603" y="17563"/>
                  <a:pt x="15620" y="17469"/>
                  <a:pt x="15620" y="17148"/>
                </a:cubicBezTo>
                <a:cubicBezTo>
                  <a:pt x="15620" y="16920"/>
                  <a:pt x="15639" y="16717"/>
                  <a:pt x="15662" y="16697"/>
                </a:cubicBezTo>
                <a:cubicBezTo>
                  <a:pt x="15686" y="16677"/>
                  <a:pt x="15805" y="16863"/>
                  <a:pt x="15925" y="17111"/>
                </a:cubicBezTo>
                <a:cubicBezTo>
                  <a:pt x="16056" y="17379"/>
                  <a:pt x="16180" y="17563"/>
                  <a:pt x="16233" y="17563"/>
                </a:cubicBezTo>
                <a:cubicBezTo>
                  <a:pt x="16311" y="17563"/>
                  <a:pt x="16322" y="17481"/>
                  <a:pt x="16322" y="16829"/>
                </a:cubicBezTo>
                <a:cubicBezTo>
                  <a:pt x="16322" y="16226"/>
                  <a:pt x="16309" y="16099"/>
                  <a:pt x="16247" y="16099"/>
                </a:cubicBezTo>
                <a:cubicBezTo>
                  <a:pt x="16188" y="16099"/>
                  <a:pt x="16170" y="16190"/>
                  <a:pt x="16170" y="16512"/>
                </a:cubicBezTo>
                <a:cubicBezTo>
                  <a:pt x="16170" y="16739"/>
                  <a:pt x="16149" y="16947"/>
                  <a:pt x="16121" y="16971"/>
                </a:cubicBezTo>
                <a:cubicBezTo>
                  <a:pt x="16094" y="16995"/>
                  <a:pt x="15976" y="16806"/>
                  <a:pt x="15861" y="16554"/>
                </a:cubicBezTo>
                <a:cubicBezTo>
                  <a:pt x="15729" y="16266"/>
                  <a:pt x="15618" y="16099"/>
                  <a:pt x="15560" y="16099"/>
                </a:cubicBezTo>
                <a:close/>
                <a:moveTo>
                  <a:pt x="17499" y="16099"/>
                </a:moveTo>
                <a:cubicBezTo>
                  <a:pt x="17437" y="16099"/>
                  <a:pt x="17423" y="16226"/>
                  <a:pt x="17423" y="16829"/>
                </a:cubicBezTo>
                <a:cubicBezTo>
                  <a:pt x="17423" y="17433"/>
                  <a:pt x="17437" y="17563"/>
                  <a:pt x="17499" y="17563"/>
                </a:cubicBezTo>
                <a:cubicBezTo>
                  <a:pt x="17561" y="17563"/>
                  <a:pt x="17574" y="17433"/>
                  <a:pt x="17574" y="16829"/>
                </a:cubicBezTo>
                <a:cubicBezTo>
                  <a:pt x="17574" y="16226"/>
                  <a:pt x="17561" y="16099"/>
                  <a:pt x="17499" y="16099"/>
                </a:cubicBezTo>
                <a:close/>
                <a:moveTo>
                  <a:pt x="17874" y="16099"/>
                </a:moveTo>
                <a:lnTo>
                  <a:pt x="17874" y="16829"/>
                </a:lnTo>
                <a:lnTo>
                  <a:pt x="17874" y="17563"/>
                </a:lnTo>
                <a:lnTo>
                  <a:pt x="18149" y="17563"/>
                </a:lnTo>
                <a:cubicBezTo>
                  <a:pt x="18355" y="17563"/>
                  <a:pt x="18425" y="17534"/>
                  <a:pt x="18425" y="17459"/>
                </a:cubicBezTo>
                <a:cubicBezTo>
                  <a:pt x="18425" y="17394"/>
                  <a:pt x="18360" y="17353"/>
                  <a:pt x="18237" y="17339"/>
                </a:cubicBezTo>
                <a:cubicBezTo>
                  <a:pt x="18066" y="17319"/>
                  <a:pt x="18049" y="17299"/>
                  <a:pt x="18049" y="17108"/>
                </a:cubicBezTo>
                <a:cubicBezTo>
                  <a:pt x="18049" y="16916"/>
                  <a:pt x="18065" y="16898"/>
                  <a:pt x="18237" y="16878"/>
                </a:cubicBezTo>
                <a:cubicBezTo>
                  <a:pt x="18356" y="16865"/>
                  <a:pt x="18425" y="16819"/>
                  <a:pt x="18425" y="16758"/>
                </a:cubicBezTo>
                <a:cubicBezTo>
                  <a:pt x="18425" y="16698"/>
                  <a:pt x="18356" y="16655"/>
                  <a:pt x="18237" y="16642"/>
                </a:cubicBezTo>
                <a:cubicBezTo>
                  <a:pt x="18088" y="16624"/>
                  <a:pt x="18049" y="16593"/>
                  <a:pt x="18049" y="16482"/>
                </a:cubicBezTo>
                <a:cubicBezTo>
                  <a:pt x="18049" y="16371"/>
                  <a:pt x="18088" y="16337"/>
                  <a:pt x="18237" y="16320"/>
                </a:cubicBezTo>
                <a:cubicBezTo>
                  <a:pt x="18360" y="16305"/>
                  <a:pt x="18425" y="16264"/>
                  <a:pt x="18425" y="16198"/>
                </a:cubicBezTo>
                <a:cubicBezTo>
                  <a:pt x="18425" y="16123"/>
                  <a:pt x="18355" y="16099"/>
                  <a:pt x="18149" y="16099"/>
                </a:cubicBezTo>
                <a:lnTo>
                  <a:pt x="17874" y="16099"/>
                </a:lnTo>
                <a:close/>
                <a:moveTo>
                  <a:pt x="18751" y="16099"/>
                </a:moveTo>
                <a:cubicBezTo>
                  <a:pt x="18690" y="16099"/>
                  <a:pt x="18675" y="16212"/>
                  <a:pt x="18675" y="16711"/>
                </a:cubicBezTo>
                <a:cubicBezTo>
                  <a:pt x="18675" y="17325"/>
                  <a:pt x="18716" y="17502"/>
                  <a:pt x="18877" y="17587"/>
                </a:cubicBezTo>
                <a:cubicBezTo>
                  <a:pt x="18976" y="17639"/>
                  <a:pt x="19235" y="17578"/>
                  <a:pt x="19301" y="17488"/>
                </a:cubicBezTo>
                <a:cubicBezTo>
                  <a:pt x="19329" y="17448"/>
                  <a:pt x="19359" y="17118"/>
                  <a:pt x="19369" y="16756"/>
                </a:cubicBezTo>
                <a:cubicBezTo>
                  <a:pt x="19384" y="16190"/>
                  <a:pt x="19375" y="16099"/>
                  <a:pt x="19306" y="16099"/>
                </a:cubicBezTo>
                <a:cubicBezTo>
                  <a:pt x="19239" y="16099"/>
                  <a:pt x="19227" y="16192"/>
                  <a:pt x="19227" y="16652"/>
                </a:cubicBezTo>
                <a:cubicBezTo>
                  <a:pt x="19227" y="17143"/>
                  <a:pt x="19214" y="17219"/>
                  <a:pt x="19116" y="17314"/>
                </a:cubicBezTo>
                <a:cubicBezTo>
                  <a:pt x="19017" y="17411"/>
                  <a:pt x="18998" y="17407"/>
                  <a:pt x="18917" y="17304"/>
                </a:cubicBezTo>
                <a:cubicBezTo>
                  <a:pt x="18844" y="17213"/>
                  <a:pt x="18827" y="17082"/>
                  <a:pt x="18827" y="16644"/>
                </a:cubicBezTo>
                <a:cubicBezTo>
                  <a:pt x="18827" y="16204"/>
                  <a:pt x="18812" y="16099"/>
                  <a:pt x="18751" y="16099"/>
                </a:cubicBezTo>
                <a:close/>
                <a:moveTo>
                  <a:pt x="19727" y="16099"/>
                </a:moveTo>
                <a:lnTo>
                  <a:pt x="19727" y="16829"/>
                </a:lnTo>
                <a:cubicBezTo>
                  <a:pt x="19727" y="17433"/>
                  <a:pt x="19742" y="17563"/>
                  <a:pt x="19804" y="17563"/>
                </a:cubicBezTo>
                <a:cubicBezTo>
                  <a:pt x="19856" y="17563"/>
                  <a:pt x="19878" y="17488"/>
                  <a:pt x="19878" y="17322"/>
                </a:cubicBezTo>
                <a:cubicBezTo>
                  <a:pt x="19878" y="16974"/>
                  <a:pt x="19959" y="16959"/>
                  <a:pt x="20077" y="17281"/>
                </a:cubicBezTo>
                <a:cubicBezTo>
                  <a:pt x="20143" y="17462"/>
                  <a:pt x="20215" y="17563"/>
                  <a:pt x="20278" y="17563"/>
                </a:cubicBezTo>
                <a:cubicBezTo>
                  <a:pt x="20369" y="17563"/>
                  <a:pt x="20367" y="17547"/>
                  <a:pt x="20254" y="17270"/>
                </a:cubicBezTo>
                <a:cubicBezTo>
                  <a:pt x="20136" y="16981"/>
                  <a:pt x="20135" y="16978"/>
                  <a:pt x="20231" y="16807"/>
                </a:cubicBezTo>
                <a:cubicBezTo>
                  <a:pt x="20442" y="16435"/>
                  <a:pt x="20309" y="16099"/>
                  <a:pt x="19950" y="16099"/>
                </a:cubicBezTo>
                <a:lnTo>
                  <a:pt x="19727" y="16099"/>
                </a:lnTo>
                <a:close/>
                <a:moveTo>
                  <a:pt x="14615" y="16250"/>
                </a:moveTo>
                <a:cubicBezTo>
                  <a:pt x="14668" y="16239"/>
                  <a:pt x="14720" y="16271"/>
                  <a:pt x="14815" y="16339"/>
                </a:cubicBezTo>
                <a:cubicBezTo>
                  <a:pt x="15104" y="16547"/>
                  <a:pt x="15089" y="17196"/>
                  <a:pt x="14793" y="17353"/>
                </a:cubicBezTo>
                <a:cubicBezTo>
                  <a:pt x="14721" y="17391"/>
                  <a:pt x="14657" y="17420"/>
                  <a:pt x="14651" y="17417"/>
                </a:cubicBezTo>
                <a:cubicBezTo>
                  <a:pt x="14646" y="17414"/>
                  <a:pt x="14609" y="17394"/>
                  <a:pt x="14568" y="17373"/>
                </a:cubicBezTo>
                <a:cubicBezTo>
                  <a:pt x="14244" y="17208"/>
                  <a:pt x="14168" y="16715"/>
                  <a:pt x="14421" y="16419"/>
                </a:cubicBezTo>
                <a:cubicBezTo>
                  <a:pt x="14511" y="16314"/>
                  <a:pt x="14563" y="16260"/>
                  <a:pt x="14615" y="16250"/>
                </a:cubicBezTo>
                <a:close/>
                <a:moveTo>
                  <a:pt x="19988" y="16317"/>
                </a:moveTo>
                <a:cubicBezTo>
                  <a:pt x="20013" y="16316"/>
                  <a:pt x="20039" y="16329"/>
                  <a:pt x="20066" y="16352"/>
                </a:cubicBezTo>
                <a:cubicBezTo>
                  <a:pt x="20113" y="16394"/>
                  <a:pt x="20154" y="16471"/>
                  <a:pt x="20154" y="16525"/>
                </a:cubicBezTo>
                <a:cubicBezTo>
                  <a:pt x="20154" y="16566"/>
                  <a:pt x="20132" y="16594"/>
                  <a:pt x="20104" y="16614"/>
                </a:cubicBezTo>
                <a:cubicBezTo>
                  <a:pt x="20106" y="16642"/>
                  <a:pt x="20102" y="16671"/>
                  <a:pt x="20083" y="16686"/>
                </a:cubicBezTo>
                <a:cubicBezTo>
                  <a:pt x="20057" y="16709"/>
                  <a:pt x="20021" y="16698"/>
                  <a:pt x="20005" y="16661"/>
                </a:cubicBezTo>
                <a:cubicBezTo>
                  <a:pt x="20001" y="16653"/>
                  <a:pt x="20003" y="16645"/>
                  <a:pt x="20002" y="16636"/>
                </a:cubicBezTo>
                <a:cubicBezTo>
                  <a:pt x="19955" y="16629"/>
                  <a:pt x="19912" y="16605"/>
                  <a:pt x="19897" y="16551"/>
                </a:cubicBezTo>
                <a:cubicBezTo>
                  <a:pt x="19862" y="16425"/>
                  <a:pt x="19914" y="16321"/>
                  <a:pt x="19988" y="16317"/>
                </a:cubicBezTo>
                <a:close/>
                <a:moveTo>
                  <a:pt x="16370" y="18657"/>
                </a:moveTo>
                <a:lnTo>
                  <a:pt x="16370" y="19433"/>
                </a:lnTo>
                <a:cubicBezTo>
                  <a:pt x="16370" y="20075"/>
                  <a:pt x="16385" y="20209"/>
                  <a:pt x="16447" y="20209"/>
                </a:cubicBezTo>
                <a:cubicBezTo>
                  <a:pt x="16503" y="20209"/>
                  <a:pt x="16522" y="20126"/>
                  <a:pt x="16522" y="19892"/>
                </a:cubicBezTo>
                <a:cubicBezTo>
                  <a:pt x="16522" y="19652"/>
                  <a:pt x="16543" y="19570"/>
                  <a:pt x="16609" y="19542"/>
                </a:cubicBezTo>
                <a:cubicBezTo>
                  <a:pt x="16852" y="19441"/>
                  <a:pt x="16948" y="19327"/>
                  <a:pt x="16960" y="19127"/>
                </a:cubicBezTo>
                <a:cubicBezTo>
                  <a:pt x="16980" y="18820"/>
                  <a:pt x="16911" y="18729"/>
                  <a:pt x="16627" y="18692"/>
                </a:cubicBezTo>
                <a:lnTo>
                  <a:pt x="16370" y="18657"/>
                </a:lnTo>
                <a:close/>
                <a:moveTo>
                  <a:pt x="14590" y="18676"/>
                </a:moveTo>
                <a:cubicBezTo>
                  <a:pt x="14531" y="18676"/>
                  <a:pt x="14518" y="18816"/>
                  <a:pt x="14518" y="19441"/>
                </a:cubicBezTo>
                <a:lnTo>
                  <a:pt x="14518" y="20209"/>
                </a:lnTo>
                <a:lnTo>
                  <a:pt x="14743" y="20209"/>
                </a:lnTo>
                <a:cubicBezTo>
                  <a:pt x="14933" y="20209"/>
                  <a:pt x="14968" y="20187"/>
                  <a:pt x="14968" y="20074"/>
                </a:cubicBezTo>
                <a:cubicBezTo>
                  <a:pt x="14968" y="19978"/>
                  <a:pt x="14928" y="19932"/>
                  <a:pt x="14831" y="19916"/>
                </a:cubicBezTo>
                <a:cubicBezTo>
                  <a:pt x="14694" y="19894"/>
                  <a:pt x="14693" y="19893"/>
                  <a:pt x="14679" y="19285"/>
                </a:cubicBezTo>
                <a:cubicBezTo>
                  <a:pt x="14668" y="18806"/>
                  <a:pt x="14648" y="18676"/>
                  <a:pt x="14590" y="18676"/>
                </a:cubicBezTo>
                <a:close/>
                <a:moveTo>
                  <a:pt x="17299" y="18676"/>
                </a:moveTo>
                <a:cubicBezTo>
                  <a:pt x="17237" y="18676"/>
                  <a:pt x="17222" y="18807"/>
                  <a:pt x="17222" y="19441"/>
                </a:cubicBezTo>
                <a:cubicBezTo>
                  <a:pt x="17222" y="20076"/>
                  <a:pt x="17237" y="20209"/>
                  <a:pt x="17299" y="20209"/>
                </a:cubicBezTo>
                <a:cubicBezTo>
                  <a:pt x="17361" y="20209"/>
                  <a:pt x="17373" y="20076"/>
                  <a:pt x="17373" y="19441"/>
                </a:cubicBezTo>
                <a:cubicBezTo>
                  <a:pt x="17373" y="18807"/>
                  <a:pt x="17361" y="18676"/>
                  <a:pt x="17299" y="18676"/>
                </a:cubicBezTo>
                <a:close/>
                <a:moveTo>
                  <a:pt x="17770" y="18676"/>
                </a:moveTo>
                <a:cubicBezTo>
                  <a:pt x="17681" y="18676"/>
                  <a:pt x="17673" y="18734"/>
                  <a:pt x="17673" y="19441"/>
                </a:cubicBezTo>
                <a:cubicBezTo>
                  <a:pt x="17673" y="20076"/>
                  <a:pt x="17686" y="20209"/>
                  <a:pt x="17749" y="20209"/>
                </a:cubicBezTo>
                <a:cubicBezTo>
                  <a:pt x="17808" y="20209"/>
                  <a:pt x="17825" y="20111"/>
                  <a:pt x="17825" y="19759"/>
                </a:cubicBezTo>
                <a:cubicBezTo>
                  <a:pt x="17825" y="19512"/>
                  <a:pt x="17844" y="19293"/>
                  <a:pt x="17868" y="19272"/>
                </a:cubicBezTo>
                <a:cubicBezTo>
                  <a:pt x="17892" y="19252"/>
                  <a:pt x="18015" y="19456"/>
                  <a:pt x="18143" y="19723"/>
                </a:cubicBezTo>
                <a:cubicBezTo>
                  <a:pt x="18476" y="20420"/>
                  <a:pt x="18525" y="20383"/>
                  <a:pt x="18525" y="19441"/>
                </a:cubicBezTo>
                <a:cubicBezTo>
                  <a:pt x="18525" y="18807"/>
                  <a:pt x="18512" y="18676"/>
                  <a:pt x="18450" y="18676"/>
                </a:cubicBezTo>
                <a:cubicBezTo>
                  <a:pt x="18391" y="18676"/>
                  <a:pt x="18375" y="18770"/>
                  <a:pt x="18375" y="19091"/>
                </a:cubicBezTo>
                <a:cubicBezTo>
                  <a:pt x="18375" y="19319"/>
                  <a:pt x="18352" y="19522"/>
                  <a:pt x="18326" y="19545"/>
                </a:cubicBezTo>
                <a:cubicBezTo>
                  <a:pt x="18299" y="19568"/>
                  <a:pt x="18186" y="19381"/>
                  <a:pt x="18072" y="19130"/>
                </a:cubicBezTo>
                <a:cubicBezTo>
                  <a:pt x="17935" y="18829"/>
                  <a:pt x="17833" y="18676"/>
                  <a:pt x="17770" y="18676"/>
                </a:cubicBezTo>
                <a:close/>
                <a:moveTo>
                  <a:pt x="15606" y="18681"/>
                </a:moveTo>
                <a:cubicBezTo>
                  <a:pt x="15538" y="18705"/>
                  <a:pt x="15470" y="18897"/>
                  <a:pt x="15372" y="19247"/>
                </a:cubicBezTo>
                <a:cubicBezTo>
                  <a:pt x="15284" y="19565"/>
                  <a:pt x="15189" y="19897"/>
                  <a:pt x="15164" y="19985"/>
                </a:cubicBezTo>
                <a:cubicBezTo>
                  <a:pt x="15139" y="20073"/>
                  <a:pt x="15118" y="20160"/>
                  <a:pt x="15118" y="20177"/>
                </a:cubicBezTo>
                <a:cubicBezTo>
                  <a:pt x="15118" y="20194"/>
                  <a:pt x="15152" y="20209"/>
                  <a:pt x="15194" y="20209"/>
                </a:cubicBezTo>
                <a:cubicBezTo>
                  <a:pt x="15236" y="20209"/>
                  <a:pt x="15294" y="20130"/>
                  <a:pt x="15320" y="20034"/>
                </a:cubicBezTo>
                <a:cubicBezTo>
                  <a:pt x="15362" y="19880"/>
                  <a:pt x="15396" y="19861"/>
                  <a:pt x="15620" y="19861"/>
                </a:cubicBezTo>
                <a:cubicBezTo>
                  <a:pt x="15844" y="19861"/>
                  <a:pt x="15879" y="19880"/>
                  <a:pt x="15921" y="20034"/>
                </a:cubicBezTo>
                <a:cubicBezTo>
                  <a:pt x="15947" y="20130"/>
                  <a:pt x="16002" y="20209"/>
                  <a:pt x="16044" y="20209"/>
                </a:cubicBezTo>
                <a:cubicBezTo>
                  <a:pt x="16086" y="20209"/>
                  <a:pt x="16121" y="20197"/>
                  <a:pt x="16121" y="20183"/>
                </a:cubicBezTo>
                <a:cubicBezTo>
                  <a:pt x="16121" y="20169"/>
                  <a:pt x="16033" y="19834"/>
                  <a:pt x="15925" y="19436"/>
                </a:cubicBezTo>
                <a:cubicBezTo>
                  <a:pt x="15796" y="18955"/>
                  <a:pt x="15713" y="18707"/>
                  <a:pt x="15635" y="18681"/>
                </a:cubicBezTo>
                <a:cubicBezTo>
                  <a:pt x="15625" y="18677"/>
                  <a:pt x="15615" y="18677"/>
                  <a:pt x="15606" y="18681"/>
                </a:cubicBezTo>
                <a:close/>
                <a:moveTo>
                  <a:pt x="16674" y="18899"/>
                </a:moveTo>
                <a:cubicBezTo>
                  <a:pt x="16707" y="18909"/>
                  <a:pt x="16741" y="18937"/>
                  <a:pt x="16772" y="18990"/>
                </a:cubicBezTo>
                <a:cubicBezTo>
                  <a:pt x="16822" y="19073"/>
                  <a:pt x="16822" y="19116"/>
                  <a:pt x="16772" y="19199"/>
                </a:cubicBezTo>
                <a:cubicBezTo>
                  <a:pt x="16738" y="19257"/>
                  <a:pt x="16679" y="19304"/>
                  <a:pt x="16640" y="19304"/>
                </a:cubicBezTo>
                <a:cubicBezTo>
                  <a:pt x="16601" y="19304"/>
                  <a:pt x="16556" y="19257"/>
                  <a:pt x="16540" y="19199"/>
                </a:cubicBezTo>
                <a:cubicBezTo>
                  <a:pt x="16487" y="19005"/>
                  <a:pt x="16574" y="18868"/>
                  <a:pt x="16674" y="18899"/>
                </a:cubicBezTo>
                <a:close/>
                <a:moveTo>
                  <a:pt x="15617" y="19164"/>
                </a:moveTo>
                <a:cubicBezTo>
                  <a:pt x="15689" y="19164"/>
                  <a:pt x="15783" y="19436"/>
                  <a:pt x="15751" y="19552"/>
                </a:cubicBezTo>
                <a:cubicBezTo>
                  <a:pt x="15721" y="19662"/>
                  <a:pt x="15542" y="19687"/>
                  <a:pt x="15498" y="19588"/>
                </a:cubicBezTo>
                <a:cubicBezTo>
                  <a:pt x="15459" y="19502"/>
                  <a:pt x="15554" y="19164"/>
                  <a:pt x="15617" y="19164"/>
                </a:cubicBezTo>
                <a:close/>
                <a:moveTo>
                  <a:pt x="21600" y="20484"/>
                </a:moveTo>
                <a:cubicBezTo>
                  <a:pt x="21583" y="20517"/>
                  <a:pt x="21570" y="20559"/>
                  <a:pt x="21552" y="20591"/>
                </a:cubicBezTo>
                <a:cubicBezTo>
                  <a:pt x="21558" y="20577"/>
                  <a:pt x="21571" y="20560"/>
                  <a:pt x="21576" y="20546"/>
                </a:cubicBezTo>
                <a:cubicBezTo>
                  <a:pt x="21585" y="20521"/>
                  <a:pt x="21590" y="20509"/>
                  <a:pt x="21600" y="20484"/>
                </a:cubicBezTo>
                <a:close/>
                <a:moveTo>
                  <a:pt x="11433" y="20487"/>
                </a:moveTo>
                <a:cubicBezTo>
                  <a:pt x="11506" y="20650"/>
                  <a:pt x="11582" y="20805"/>
                  <a:pt x="11642" y="20889"/>
                </a:cubicBezTo>
                <a:cubicBezTo>
                  <a:pt x="11720" y="20998"/>
                  <a:pt x="11833" y="21106"/>
                  <a:pt x="11953" y="21209"/>
                </a:cubicBezTo>
                <a:cubicBezTo>
                  <a:pt x="11776" y="21034"/>
                  <a:pt x="11587" y="20771"/>
                  <a:pt x="11433" y="20487"/>
                </a:cubicBezTo>
                <a:close/>
                <a:moveTo>
                  <a:pt x="21551" y="20592"/>
                </a:moveTo>
                <a:cubicBezTo>
                  <a:pt x="21475" y="20731"/>
                  <a:pt x="21391" y="20856"/>
                  <a:pt x="21302" y="20969"/>
                </a:cubicBezTo>
                <a:cubicBezTo>
                  <a:pt x="21410" y="20838"/>
                  <a:pt x="21501" y="20708"/>
                  <a:pt x="21551" y="20592"/>
                </a:cubicBezTo>
                <a:close/>
                <a:moveTo>
                  <a:pt x="20946" y="21322"/>
                </a:moveTo>
                <a:cubicBezTo>
                  <a:pt x="20871" y="21381"/>
                  <a:pt x="20790" y="21430"/>
                  <a:pt x="20708" y="21477"/>
                </a:cubicBezTo>
                <a:cubicBezTo>
                  <a:pt x="20735" y="21465"/>
                  <a:pt x="20774" y="21457"/>
                  <a:pt x="20797" y="21441"/>
                </a:cubicBezTo>
                <a:cubicBezTo>
                  <a:pt x="20847" y="21406"/>
                  <a:pt x="20896" y="21363"/>
                  <a:pt x="20946" y="2132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2" name="Bon Appétit…"/>
          <p:cNvGrpSpPr/>
          <p:nvPr/>
        </p:nvGrpSpPr>
        <p:grpSpPr>
          <a:xfrm>
            <a:off x="1293779" y="1810583"/>
            <a:ext cx="4441794" cy="1611236"/>
            <a:chOff x="0" y="0"/>
            <a:chExt cx="4441793" cy="1611234"/>
          </a:xfrm>
        </p:grpSpPr>
        <p:sp>
          <p:nvSpPr>
            <p:cNvPr id="120" name="Bon Appétit…"/>
            <p:cNvSpPr txBox="1"/>
            <p:nvPr/>
          </p:nvSpPr>
          <p:spPr>
            <a:xfrm>
              <a:off x="139700" y="152400"/>
              <a:ext cx="4162394" cy="1281034"/>
            </a:xfrm>
            <a:prstGeom prst="rect">
              <a:avLst/>
            </a:prstGeom>
            <a:solidFill>
              <a:srgbClr val="F7BA0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900"/>
              </a:pPr>
              <a:r>
                <a:t>Bon Appétit</a:t>
              </a:r>
            </a:p>
            <a:p>
              <a:pPr>
                <a:defRPr sz="3900"/>
              </a:pPr>
              <a:r>
                <a:t>Monsieur Lapin</a:t>
              </a:r>
            </a:p>
          </p:txBody>
        </p:sp>
        <p:pic>
          <p:nvPicPr>
            <p:cNvPr id="121" name="Bon Appétit… Bon Appétit&#10;Monsieur Lapin" descr="Bon Appétit… Bon AppétitMonsieur Lapi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41794" cy="1611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" name="Claude Boujon"/>
          <p:cNvGrpSpPr/>
          <p:nvPr/>
        </p:nvGrpSpPr>
        <p:grpSpPr>
          <a:xfrm>
            <a:off x="1804110" y="7637304"/>
            <a:ext cx="3421132" cy="803594"/>
            <a:chOff x="0" y="0"/>
            <a:chExt cx="3421130" cy="803593"/>
          </a:xfrm>
        </p:grpSpPr>
        <p:sp>
          <p:nvSpPr>
            <p:cNvPr id="123" name="Claude Boujon"/>
            <p:cNvSpPr txBox="1"/>
            <p:nvPr/>
          </p:nvSpPr>
          <p:spPr>
            <a:xfrm>
              <a:off x="139700" y="152401"/>
              <a:ext cx="3141730" cy="473391"/>
            </a:xfrm>
            <a:prstGeom prst="rect">
              <a:avLst/>
            </a:prstGeom>
            <a:solidFill>
              <a:srgbClr val="F7BA0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pPr/>
              <a:r>
                <a:t>Claude Boujon</a:t>
              </a:r>
            </a:p>
          </p:txBody>
        </p:sp>
        <p:pic>
          <p:nvPicPr>
            <p:cNvPr id="124" name="Claude Boujon Claude Boujon" descr="Claude Boujon Claude Boujo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3421132" cy="803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802690" y="76138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6AED228F-6EE1-4F45-A58A-F092C0236B94.m4a" descr="6AED228F-6EE1-4F45-A58A-F092C0236B94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324600" y="431800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9">
            <a:extLst/>
          </a:blip>
          <a:srcRect l="15756" t="16349" r="18051" b="13550"/>
          <a:stretch>
            <a:fillRect/>
          </a:stretch>
        </p:blipFill>
        <p:spPr>
          <a:xfrm>
            <a:off x="6048214" y="215698"/>
            <a:ext cx="1603469" cy="1611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0983" fill="norm" stroke="1" extrusionOk="0">
                <a:moveTo>
                  <a:pt x="9053" y="9"/>
                </a:moveTo>
                <a:cubicBezTo>
                  <a:pt x="7709" y="66"/>
                  <a:pt x="6404" y="381"/>
                  <a:pt x="5257" y="996"/>
                </a:cubicBezTo>
                <a:cubicBezTo>
                  <a:pt x="-1060" y="4382"/>
                  <a:pt x="-1881" y="15467"/>
                  <a:pt x="3871" y="19734"/>
                </a:cubicBezTo>
                <a:cubicBezTo>
                  <a:pt x="6169" y="21439"/>
                  <a:pt x="13151" y="21387"/>
                  <a:pt x="15933" y="19646"/>
                </a:cubicBezTo>
                <a:cubicBezTo>
                  <a:pt x="17117" y="18905"/>
                  <a:pt x="18459" y="17434"/>
                  <a:pt x="18915" y="16374"/>
                </a:cubicBezTo>
                <a:cubicBezTo>
                  <a:pt x="19444" y="15146"/>
                  <a:pt x="19710" y="13021"/>
                  <a:pt x="19715" y="10900"/>
                </a:cubicBezTo>
                <a:cubicBezTo>
                  <a:pt x="19719" y="8779"/>
                  <a:pt x="19462" y="6663"/>
                  <a:pt x="18939" y="5447"/>
                </a:cubicBezTo>
                <a:cubicBezTo>
                  <a:pt x="17457" y="2004"/>
                  <a:pt x="13083" y="-161"/>
                  <a:pt x="9053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0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68000" y="6604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Capture d’écran 2020-03-24 à 16.26.19.png" descr="Capture d’écran 2020-03-24 à 16.26.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52" y="601445"/>
            <a:ext cx="10814551" cy="726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701090" y="75376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556295" y="5037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666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0" y="1397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apture d’écran 2020-03-24 à 16.27.13.png" descr="Capture d’écran 2020-03-24 à 16.27.13.png"/>
          <p:cNvPicPr>
            <a:picLocks noChangeAspect="1"/>
          </p:cNvPicPr>
          <p:nvPr/>
        </p:nvPicPr>
        <p:blipFill>
          <a:blip r:embed="rId5">
            <a:extLst/>
          </a:blip>
          <a:srcRect l="6159" t="5177" r="3740" b="2354"/>
          <a:stretch>
            <a:fillRect/>
          </a:stretch>
        </p:blipFill>
        <p:spPr>
          <a:xfrm>
            <a:off x="392161" y="622611"/>
            <a:ext cx="7790109" cy="815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581" fill="norm" stroke="1" extrusionOk="0">
                <a:moveTo>
                  <a:pt x="5174" y="1"/>
                </a:moveTo>
                <a:cubicBezTo>
                  <a:pt x="4969" y="-1"/>
                  <a:pt x="4820" y="0"/>
                  <a:pt x="4681" y="3"/>
                </a:cubicBezTo>
                <a:cubicBezTo>
                  <a:pt x="4585" y="10"/>
                  <a:pt x="4503" y="19"/>
                  <a:pt x="4450" y="30"/>
                </a:cubicBezTo>
                <a:cubicBezTo>
                  <a:pt x="4260" y="71"/>
                  <a:pt x="3735" y="120"/>
                  <a:pt x="3283" y="139"/>
                </a:cubicBezTo>
                <a:cubicBezTo>
                  <a:pt x="2831" y="159"/>
                  <a:pt x="2368" y="194"/>
                  <a:pt x="2255" y="217"/>
                </a:cubicBezTo>
                <a:cubicBezTo>
                  <a:pt x="2183" y="232"/>
                  <a:pt x="2100" y="228"/>
                  <a:pt x="2026" y="217"/>
                </a:cubicBezTo>
                <a:cubicBezTo>
                  <a:pt x="2005" y="219"/>
                  <a:pt x="1975" y="211"/>
                  <a:pt x="1936" y="196"/>
                </a:cubicBezTo>
                <a:cubicBezTo>
                  <a:pt x="1928" y="193"/>
                  <a:pt x="1917" y="194"/>
                  <a:pt x="1910" y="191"/>
                </a:cubicBezTo>
                <a:cubicBezTo>
                  <a:pt x="1819" y="145"/>
                  <a:pt x="1636" y="155"/>
                  <a:pt x="1365" y="222"/>
                </a:cubicBezTo>
                <a:cubicBezTo>
                  <a:pt x="1349" y="226"/>
                  <a:pt x="1338" y="228"/>
                  <a:pt x="1322" y="232"/>
                </a:cubicBezTo>
                <a:cubicBezTo>
                  <a:pt x="926" y="349"/>
                  <a:pt x="479" y="631"/>
                  <a:pt x="565" y="714"/>
                </a:cubicBezTo>
                <a:cubicBezTo>
                  <a:pt x="590" y="737"/>
                  <a:pt x="556" y="777"/>
                  <a:pt x="490" y="801"/>
                </a:cubicBezTo>
                <a:cubicBezTo>
                  <a:pt x="423" y="825"/>
                  <a:pt x="386" y="889"/>
                  <a:pt x="407" y="942"/>
                </a:cubicBezTo>
                <a:cubicBezTo>
                  <a:pt x="429" y="995"/>
                  <a:pt x="409" y="1061"/>
                  <a:pt x="362" y="1089"/>
                </a:cubicBezTo>
                <a:cubicBezTo>
                  <a:pt x="300" y="1126"/>
                  <a:pt x="299" y="1165"/>
                  <a:pt x="363" y="1240"/>
                </a:cubicBezTo>
                <a:cubicBezTo>
                  <a:pt x="468" y="1360"/>
                  <a:pt x="399" y="1594"/>
                  <a:pt x="280" y="1524"/>
                </a:cubicBezTo>
                <a:cubicBezTo>
                  <a:pt x="224" y="1490"/>
                  <a:pt x="202" y="1646"/>
                  <a:pt x="213" y="2018"/>
                </a:cubicBezTo>
                <a:cubicBezTo>
                  <a:pt x="222" y="2317"/>
                  <a:pt x="204" y="2605"/>
                  <a:pt x="170" y="2657"/>
                </a:cubicBezTo>
                <a:cubicBezTo>
                  <a:pt x="71" y="2811"/>
                  <a:pt x="112" y="3173"/>
                  <a:pt x="246" y="3314"/>
                </a:cubicBezTo>
                <a:cubicBezTo>
                  <a:pt x="329" y="3402"/>
                  <a:pt x="342" y="3460"/>
                  <a:pt x="287" y="3493"/>
                </a:cubicBezTo>
                <a:cubicBezTo>
                  <a:pt x="241" y="3520"/>
                  <a:pt x="225" y="3575"/>
                  <a:pt x="250" y="3614"/>
                </a:cubicBezTo>
                <a:cubicBezTo>
                  <a:pt x="276" y="3653"/>
                  <a:pt x="264" y="3724"/>
                  <a:pt x="224" y="3773"/>
                </a:cubicBezTo>
                <a:cubicBezTo>
                  <a:pt x="184" y="3821"/>
                  <a:pt x="145" y="4076"/>
                  <a:pt x="139" y="4340"/>
                </a:cubicBezTo>
                <a:cubicBezTo>
                  <a:pt x="127" y="4796"/>
                  <a:pt x="136" y="4820"/>
                  <a:pt x="301" y="4815"/>
                </a:cubicBezTo>
                <a:cubicBezTo>
                  <a:pt x="428" y="4810"/>
                  <a:pt x="468" y="4843"/>
                  <a:pt x="451" y="4941"/>
                </a:cubicBezTo>
                <a:cubicBezTo>
                  <a:pt x="431" y="5055"/>
                  <a:pt x="451" y="5062"/>
                  <a:pt x="594" y="4989"/>
                </a:cubicBezTo>
                <a:cubicBezTo>
                  <a:pt x="720" y="4925"/>
                  <a:pt x="780" y="4926"/>
                  <a:pt x="846" y="4991"/>
                </a:cubicBezTo>
                <a:cubicBezTo>
                  <a:pt x="912" y="5056"/>
                  <a:pt x="889" y="5105"/>
                  <a:pt x="752" y="5197"/>
                </a:cubicBezTo>
                <a:cubicBezTo>
                  <a:pt x="652" y="5264"/>
                  <a:pt x="466" y="5424"/>
                  <a:pt x="340" y="5551"/>
                </a:cubicBezTo>
                <a:cubicBezTo>
                  <a:pt x="121" y="5774"/>
                  <a:pt x="111" y="5813"/>
                  <a:pt x="84" y="6572"/>
                </a:cubicBezTo>
                <a:cubicBezTo>
                  <a:pt x="68" y="7006"/>
                  <a:pt x="55" y="7411"/>
                  <a:pt x="52" y="7471"/>
                </a:cubicBezTo>
                <a:cubicBezTo>
                  <a:pt x="49" y="7531"/>
                  <a:pt x="66" y="7728"/>
                  <a:pt x="91" y="7908"/>
                </a:cubicBezTo>
                <a:cubicBezTo>
                  <a:pt x="116" y="8089"/>
                  <a:pt x="135" y="8373"/>
                  <a:pt x="132" y="8540"/>
                </a:cubicBezTo>
                <a:cubicBezTo>
                  <a:pt x="129" y="8708"/>
                  <a:pt x="162" y="8867"/>
                  <a:pt x="208" y="8893"/>
                </a:cubicBezTo>
                <a:cubicBezTo>
                  <a:pt x="266" y="8928"/>
                  <a:pt x="266" y="8973"/>
                  <a:pt x="202" y="9046"/>
                </a:cubicBezTo>
                <a:cubicBezTo>
                  <a:pt x="153" y="9102"/>
                  <a:pt x="129" y="9239"/>
                  <a:pt x="151" y="9349"/>
                </a:cubicBezTo>
                <a:cubicBezTo>
                  <a:pt x="172" y="9459"/>
                  <a:pt x="165" y="9615"/>
                  <a:pt x="134" y="9695"/>
                </a:cubicBezTo>
                <a:cubicBezTo>
                  <a:pt x="97" y="9791"/>
                  <a:pt x="117" y="9868"/>
                  <a:pt x="192" y="9921"/>
                </a:cubicBezTo>
                <a:cubicBezTo>
                  <a:pt x="320" y="10010"/>
                  <a:pt x="246" y="10200"/>
                  <a:pt x="113" y="10121"/>
                </a:cubicBezTo>
                <a:cubicBezTo>
                  <a:pt x="57" y="10088"/>
                  <a:pt x="48" y="10118"/>
                  <a:pt x="86" y="10212"/>
                </a:cubicBezTo>
                <a:cubicBezTo>
                  <a:pt x="147" y="10362"/>
                  <a:pt x="151" y="12415"/>
                  <a:pt x="90" y="12509"/>
                </a:cubicBezTo>
                <a:cubicBezTo>
                  <a:pt x="70" y="12540"/>
                  <a:pt x="80" y="12583"/>
                  <a:pt x="116" y="12603"/>
                </a:cubicBezTo>
                <a:cubicBezTo>
                  <a:pt x="151" y="12624"/>
                  <a:pt x="154" y="12848"/>
                  <a:pt x="121" y="13100"/>
                </a:cubicBezTo>
                <a:cubicBezTo>
                  <a:pt x="88" y="13353"/>
                  <a:pt x="75" y="13660"/>
                  <a:pt x="95" y="13780"/>
                </a:cubicBezTo>
                <a:cubicBezTo>
                  <a:pt x="114" y="13900"/>
                  <a:pt x="144" y="14737"/>
                  <a:pt x="162" y="15639"/>
                </a:cubicBezTo>
                <a:cubicBezTo>
                  <a:pt x="187" y="16945"/>
                  <a:pt x="171" y="17362"/>
                  <a:pt x="79" y="17681"/>
                </a:cubicBezTo>
                <a:cubicBezTo>
                  <a:pt x="-48" y="18126"/>
                  <a:pt x="-16" y="19321"/>
                  <a:pt x="126" y="19457"/>
                </a:cubicBezTo>
                <a:cubicBezTo>
                  <a:pt x="171" y="19500"/>
                  <a:pt x="207" y="19621"/>
                  <a:pt x="207" y="19726"/>
                </a:cubicBezTo>
                <a:cubicBezTo>
                  <a:pt x="207" y="19832"/>
                  <a:pt x="232" y="19942"/>
                  <a:pt x="264" y="19972"/>
                </a:cubicBezTo>
                <a:cubicBezTo>
                  <a:pt x="295" y="20002"/>
                  <a:pt x="327" y="20198"/>
                  <a:pt x="335" y="20405"/>
                </a:cubicBezTo>
                <a:cubicBezTo>
                  <a:pt x="342" y="20612"/>
                  <a:pt x="351" y="20853"/>
                  <a:pt x="355" y="20941"/>
                </a:cubicBezTo>
                <a:cubicBezTo>
                  <a:pt x="368" y="21255"/>
                  <a:pt x="1140" y="21599"/>
                  <a:pt x="1389" y="21402"/>
                </a:cubicBezTo>
                <a:cubicBezTo>
                  <a:pt x="1457" y="21348"/>
                  <a:pt x="1508" y="21346"/>
                  <a:pt x="1540" y="21394"/>
                </a:cubicBezTo>
                <a:cubicBezTo>
                  <a:pt x="1568" y="21438"/>
                  <a:pt x="1657" y="21445"/>
                  <a:pt x="1757" y="21410"/>
                </a:cubicBezTo>
                <a:cubicBezTo>
                  <a:pt x="1958" y="21341"/>
                  <a:pt x="2583" y="21389"/>
                  <a:pt x="2686" y="21482"/>
                </a:cubicBezTo>
                <a:cubicBezTo>
                  <a:pt x="2795" y="21580"/>
                  <a:pt x="3420" y="21561"/>
                  <a:pt x="3924" y="21444"/>
                </a:cubicBezTo>
                <a:cubicBezTo>
                  <a:pt x="4462" y="21319"/>
                  <a:pt x="6218" y="21235"/>
                  <a:pt x="6280" y="21331"/>
                </a:cubicBezTo>
                <a:cubicBezTo>
                  <a:pt x="6305" y="21369"/>
                  <a:pt x="6405" y="21349"/>
                  <a:pt x="6510" y="21283"/>
                </a:cubicBezTo>
                <a:cubicBezTo>
                  <a:pt x="6671" y="21182"/>
                  <a:pt x="6703" y="21181"/>
                  <a:pt x="6740" y="21274"/>
                </a:cubicBezTo>
                <a:cubicBezTo>
                  <a:pt x="6764" y="21332"/>
                  <a:pt x="6876" y="21382"/>
                  <a:pt x="6989" y="21385"/>
                </a:cubicBezTo>
                <a:cubicBezTo>
                  <a:pt x="7246" y="21392"/>
                  <a:pt x="8911" y="21540"/>
                  <a:pt x="9066" y="21570"/>
                </a:cubicBezTo>
                <a:cubicBezTo>
                  <a:pt x="9116" y="21579"/>
                  <a:pt x="9190" y="21583"/>
                  <a:pt x="9277" y="21580"/>
                </a:cubicBezTo>
                <a:cubicBezTo>
                  <a:pt x="9537" y="21573"/>
                  <a:pt x="9906" y="21519"/>
                  <a:pt x="10038" y="21457"/>
                </a:cubicBezTo>
                <a:cubicBezTo>
                  <a:pt x="10161" y="21400"/>
                  <a:pt x="10234" y="21402"/>
                  <a:pt x="10310" y="21463"/>
                </a:cubicBezTo>
                <a:cubicBezTo>
                  <a:pt x="10368" y="21508"/>
                  <a:pt x="10435" y="21527"/>
                  <a:pt x="10458" y="21505"/>
                </a:cubicBezTo>
                <a:cubicBezTo>
                  <a:pt x="10543" y="21423"/>
                  <a:pt x="14010" y="21381"/>
                  <a:pt x="19018" y="21400"/>
                </a:cubicBezTo>
                <a:cubicBezTo>
                  <a:pt x="19347" y="21401"/>
                  <a:pt x="19646" y="21384"/>
                  <a:pt x="19683" y="21362"/>
                </a:cubicBezTo>
                <a:cubicBezTo>
                  <a:pt x="19720" y="21340"/>
                  <a:pt x="19992" y="21319"/>
                  <a:pt x="20285" y="21313"/>
                </a:cubicBezTo>
                <a:cubicBezTo>
                  <a:pt x="20579" y="21308"/>
                  <a:pt x="20846" y="21285"/>
                  <a:pt x="20879" y="21261"/>
                </a:cubicBezTo>
                <a:cubicBezTo>
                  <a:pt x="21076" y="21120"/>
                  <a:pt x="21300" y="20804"/>
                  <a:pt x="21330" y="20624"/>
                </a:cubicBezTo>
                <a:cubicBezTo>
                  <a:pt x="21413" y="20125"/>
                  <a:pt x="21470" y="18975"/>
                  <a:pt x="21420" y="18797"/>
                </a:cubicBezTo>
                <a:cubicBezTo>
                  <a:pt x="21390" y="18689"/>
                  <a:pt x="21393" y="18567"/>
                  <a:pt x="21428" y="18525"/>
                </a:cubicBezTo>
                <a:cubicBezTo>
                  <a:pt x="21533" y="18394"/>
                  <a:pt x="21473" y="16097"/>
                  <a:pt x="21361" y="15968"/>
                </a:cubicBezTo>
                <a:cubicBezTo>
                  <a:pt x="21280" y="15875"/>
                  <a:pt x="21285" y="15830"/>
                  <a:pt x="21395" y="15715"/>
                </a:cubicBezTo>
                <a:cubicBezTo>
                  <a:pt x="21468" y="15638"/>
                  <a:pt x="21508" y="15546"/>
                  <a:pt x="21485" y="15510"/>
                </a:cubicBezTo>
                <a:cubicBezTo>
                  <a:pt x="21339" y="15285"/>
                  <a:pt x="21312" y="14652"/>
                  <a:pt x="21442" y="14503"/>
                </a:cubicBezTo>
                <a:cubicBezTo>
                  <a:pt x="21527" y="14405"/>
                  <a:pt x="21552" y="12232"/>
                  <a:pt x="21484" y="10899"/>
                </a:cubicBezTo>
                <a:cubicBezTo>
                  <a:pt x="21405" y="9372"/>
                  <a:pt x="21409" y="3841"/>
                  <a:pt x="21489" y="3207"/>
                </a:cubicBezTo>
                <a:cubicBezTo>
                  <a:pt x="21517" y="2990"/>
                  <a:pt x="21532" y="2787"/>
                  <a:pt x="21534" y="2598"/>
                </a:cubicBezTo>
                <a:cubicBezTo>
                  <a:pt x="21536" y="2410"/>
                  <a:pt x="21524" y="2236"/>
                  <a:pt x="21500" y="2077"/>
                </a:cubicBezTo>
                <a:cubicBezTo>
                  <a:pt x="21460" y="1815"/>
                  <a:pt x="21427" y="1501"/>
                  <a:pt x="21424" y="1381"/>
                </a:cubicBezTo>
                <a:cubicBezTo>
                  <a:pt x="21421" y="1229"/>
                  <a:pt x="21237" y="844"/>
                  <a:pt x="21053" y="542"/>
                </a:cubicBezTo>
                <a:cubicBezTo>
                  <a:pt x="20935" y="601"/>
                  <a:pt x="20872" y="588"/>
                  <a:pt x="20752" y="473"/>
                </a:cubicBezTo>
                <a:cubicBezTo>
                  <a:pt x="20667" y="393"/>
                  <a:pt x="20620" y="276"/>
                  <a:pt x="20644" y="215"/>
                </a:cubicBezTo>
                <a:cubicBezTo>
                  <a:pt x="20661" y="172"/>
                  <a:pt x="20658" y="136"/>
                  <a:pt x="20641" y="117"/>
                </a:cubicBezTo>
                <a:cubicBezTo>
                  <a:pt x="20608" y="118"/>
                  <a:pt x="20576" y="129"/>
                  <a:pt x="20538" y="151"/>
                </a:cubicBezTo>
                <a:cubicBezTo>
                  <a:pt x="20517" y="173"/>
                  <a:pt x="20498" y="200"/>
                  <a:pt x="20485" y="232"/>
                </a:cubicBezTo>
                <a:cubicBezTo>
                  <a:pt x="20436" y="353"/>
                  <a:pt x="20427" y="353"/>
                  <a:pt x="20335" y="233"/>
                </a:cubicBezTo>
                <a:cubicBezTo>
                  <a:pt x="20281" y="163"/>
                  <a:pt x="20215" y="128"/>
                  <a:pt x="20189" y="153"/>
                </a:cubicBezTo>
                <a:cubicBezTo>
                  <a:pt x="20163" y="178"/>
                  <a:pt x="20095" y="161"/>
                  <a:pt x="20037" y="115"/>
                </a:cubicBezTo>
                <a:cubicBezTo>
                  <a:pt x="19980" y="70"/>
                  <a:pt x="19908" y="56"/>
                  <a:pt x="19878" y="85"/>
                </a:cubicBezTo>
                <a:cubicBezTo>
                  <a:pt x="19848" y="113"/>
                  <a:pt x="19490" y="143"/>
                  <a:pt x="19083" y="150"/>
                </a:cubicBezTo>
                <a:cubicBezTo>
                  <a:pt x="18676" y="157"/>
                  <a:pt x="18309" y="168"/>
                  <a:pt x="18267" y="177"/>
                </a:cubicBezTo>
                <a:cubicBezTo>
                  <a:pt x="18225" y="186"/>
                  <a:pt x="18172" y="189"/>
                  <a:pt x="18151" y="183"/>
                </a:cubicBezTo>
                <a:cubicBezTo>
                  <a:pt x="18028" y="149"/>
                  <a:pt x="16400" y="158"/>
                  <a:pt x="16233" y="194"/>
                </a:cubicBezTo>
                <a:cubicBezTo>
                  <a:pt x="16122" y="217"/>
                  <a:pt x="15943" y="194"/>
                  <a:pt x="15835" y="140"/>
                </a:cubicBezTo>
                <a:cubicBezTo>
                  <a:pt x="15683" y="65"/>
                  <a:pt x="15330" y="53"/>
                  <a:pt x="14242" y="88"/>
                </a:cubicBezTo>
                <a:cubicBezTo>
                  <a:pt x="13569" y="109"/>
                  <a:pt x="12656" y="115"/>
                  <a:pt x="11684" y="115"/>
                </a:cubicBezTo>
                <a:cubicBezTo>
                  <a:pt x="10690" y="122"/>
                  <a:pt x="9696" y="115"/>
                  <a:pt x="8580" y="87"/>
                </a:cubicBezTo>
                <a:cubicBezTo>
                  <a:pt x="7901" y="74"/>
                  <a:pt x="7291" y="57"/>
                  <a:pt x="6699" y="36"/>
                </a:cubicBezTo>
                <a:cubicBezTo>
                  <a:pt x="6130" y="20"/>
                  <a:pt x="5546" y="3"/>
                  <a:pt x="517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015290" y="71058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666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85400" y="1371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Capture d’écran 2020-03-24 à 16.27.39.png" descr="Capture d’écran 2020-03-24 à 16.27.39.png"/>
          <p:cNvPicPr>
            <a:picLocks noChangeAspect="1"/>
          </p:cNvPicPr>
          <p:nvPr/>
        </p:nvPicPr>
        <p:blipFill>
          <a:blip r:embed="rId5">
            <a:extLst/>
          </a:blip>
          <a:srcRect l="2677" t="2221" r="366" b="0"/>
          <a:stretch>
            <a:fillRect/>
          </a:stretch>
        </p:blipFill>
        <p:spPr>
          <a:xfrm>
            <a:off x="354221" y="521427"/>
            <a:ext cx="9077751" cy="8710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3" fill="norm" stroke="1" extrusionOk="0">
                <a:moveTo>
                  <a:pt x="14269" y="1"/>
                </a:moveTo>
                <a:cubicBezTo>
                  <a:pt x="13491" y="-3"/>
                  <a:pt x="12640" y="10"/>
                  <a:pt x="12292" y="45"/>
                </a:cubicBezTo>
                <a:cubicBezTo>
                  <a:pt x="11942" y="81"/>
                  <a:pt x="11313" y="148"/>
                  <a:pt x="10893" y="194"/>
                </a:cubicBezTo>
                <a:cubicBezTo>
                  <a:pt x="10080" y="283"/>
                  <a:pt x="8711" y="298"/>
                  <a:pt x="8588" y="218"/>
                </a:cubicBezTo>
                <a:cubicBezTo>
                  <a:pt x="8547" y="192"/>
                  <a:pt x="8498" y="198"/>
                  <a:pt x="8477" y="232"/>
                </a:cubicBezTo>
                <a:cubicBezTo>
                  <a:pt x="8455" y="270"/>
                  <a:pt x="8363" y="271"/>
                  <a:pt x="8241" y="235"/>
                </a:cubicBezTo>
                <a:cubicBezTo>
                  <a:pt x="8132" y="202"/>
                  <a:pt x="8021" y="189"/>
                  <a:pt x="7996" y="206"/>
                </a:cubicBezTo>
                <a:cubicBezTo>
                  <a:pt x="7956" y="231"/>
                  <a:pt x="5919" y="322"/>
                  <a:pt x="5642" y="311"/>
                </a:cubicBezTo>
                <a:cubicBezTo>
                  <a:pt x="5361" y="299"/>
                  <a:pt x="4481" y="319"/>
                  <a:pt x="4177" y="342"/>
                </a:cubicBezTo>
                <a:cubicBezTo>
                  <a:pt x="4052" y="352"/>
                  <a:pt x="3469" y="358"/>
                  <a:pt x="2778" y="364"/>
                </a:cubicBezTo>
                <a:cubicBezTo>
                  <a:pt x="2658" y="425"/>
                  <a:pt x="2446" y="479"/>
                  <a:pt x="2145" y="517"/>
                </a:cubicBezTo>
                <a:cubicBezTo>
                  <a:pt x="1880" y="551"/>
                  <a:pt x="1578" y="593"/>
                  <a:pt x="1473" y="611"/>
                </a:cubicBezTo>
                <a:cubicBezTo>
                  <a:pt x="1368" y="628"/>
                  <a:pt x="1116" y="652"/>
                  <a:pt x="914" y="663"/>
                </a:cubicBezTo>
                <a:cubicBezTo>
                  <a:pt x="712" y="674"/>
                  <a:pt x="530" y="700"/>
                  <a:pt x="509" y="721"/>
                </a:cubicBezTo>
                <a:cubicBezTo>
                  <a:pt x="489" y="742"/>
                  <a:pt x="437" y="745"/>
                  <a:pt x="393" y="727"/>
                </a:cubicBezTo>
                <a:cubicBezTo>
                  <a:pt x="287" y="685"/>
                  <a:pt x="87" y="1010"/>
                  <a:pt x="88" y="1226"/>
                </a:cubicBezTo>
                <a:cubicBezTo>
                  <a:pt x="89" y="1320"/>
                  <a:pt x="62" y="1453"/>
                  <a:pt x="29" y="1519"/>
                </a:cubicBezTo>
                <a:cubicBezTo>
                  <a:pt x="9" y="1559"/>
                  <a:pt x="-1" y="1596"/>
                  <a:pt x="0" y="1631"/>
                </a:cubicBezTo>
                <a:cubicBezTo>
                  <a:pt x="2" y="1666"/>
                  <a:pt x="14" y="1698"/>
                  <a:pt x="37" y="1727"/>
                </a:cubicBezTo>
                <a:cubicBezTo>
                  <a:pt x="83" y="1785"/>
                  <a:pt x="92" y="1992"/>
                  <a:pt x="65" y="2335"/>
                </a:cubicBezTo>
                <a:cubicBezTo>
                  <a:pt x="42" y="2621"/>
                  <a:pt x="28" y="2945"/>
                  <a:pt x="33" y="3054"/>
                </a:cubicBezTo>
                <a:cubicBezTo>
                  <a:pt x="39" y="3163"/>
                  <a:pt x="43" y="3953"/>
                  <a:pt x="43" y="4810"/>
                </a:cubicBezTo>
                <a:cubicBezTo>
                  <a:pt x="43" y="5666"/>
                  <a:pt x="43" y="6799"/>
                  <a:pt x="44" y="7327"/>
                </a:cubicBezTo>
                <a:cubicBezTo>
                  <a:pt x="45" y="7898"/>
                  <a:pt x="87" y="8541"/>
                  <a:pt x="148" y="8916"/>
                </a:cubicBezTo>
                <a:cubicBezTo>
                  <a:pt x="204" y="9263"/>
                  <a:pt x="256" y="9652"/>
                  <a:pt x="263" y="9780"/>
                </a:cubicBezTo>
                <a:cubicBezTo>
                  <a:pt x="270" y="9907"/>
                  <a:pt x="296" y="10122"/>
                  <a:pt x="322" y="10257"/>
                </a:cubicBezTo>
                <a:cubicBezTo>
                  <a:pt x="381" y="10552"/>
                  <a:pt x="388" y="11908"/>
                  <a:pt x="334" y="12463"/>
                </a:cubicBezTo>
                <a:cubicBezTo>
                  <a:pt x="312" y="12682"/>
                  <a:pt x="280" y="13158"/>
                  <a:pt x="261" y="13523"/>
                </a:cubicBezTo>
                <a:cubicBezTo>
                  <a:pt x="242" y="13887"/>
                  <a:pt x="215" y="14332"/>
                  <a:pt x="201" y="14511"/>
                </a:cubicBezTo>
                <a:cubicBezTo>
                  <a:pt x="168" y="14910"/>
                  <a:pt x="169" y="15219"/>
                  <a:pt x="217" y="17531"/>
                </a:cubicBezTo>
                <a:cubicBezTo>
                  <a:pt x="237" y="18533"/>
                  <a:pt x="257" y="19852"/>
                  <a:pt x="259" y="20462"/>
                </a:cubicBezTo>
                <a:lnTo>
                  <a:pt x="263" y="21573"/>
                </a:lnTo>
                <a:lnTo>
                  <a:pt x="21474" y="21573"/>
                </a:lnTo>
                <a:lnTo>
                  <a:pt x="21424" y="21291"/>
                </a:lnTo>
                <a:cubicBezTo>
                  <a:pt x="21220" y="20147"/>
                  <a:pt x="21178" y="18928"/>
                  <a:pt x="21225" y="15411"/>
                </a:cubicBezTo>
                <a:cubicBezTo>
                  <a:pt x="21242" y="14176"/>
                  <a:pt x="21193" y="13226"/>
                  <a:pt x="21099" y="12971"/>
                </a:cubicBezTo>
                <a:cubicBezTo>
                  <a:pt x="21068" y="12885"/>
                  <a:pt x="21055" y="12796"/>
                  <a:pt x="21070" y="12771"/>
                </a:cubicBezTo>
                <a:cubicBezTo>
                  <a:pt x="21107" y="12708"/>
                  <a:pt x="21201" y="11517"/>
                  <a:pt x="21188" y="11271"/>
                </a:cubicBezTo>
                <a:cubicBezTo>
                  <a:pt x="21183" y="11161"/>
                  <a:pt x="21165" y="10311"/>
                  <a:pt x="21149" y="9381"/>
                </a:cubicBezTo>
                <a:cubicBezTo>
                  <a:pt x="21132" y="8452"/>
                  <a:pt x="21114" y="7602"/>
                  <a:pt x="21108" y="7493"/>
                </a:cubicBezTo>
                <a:cubicBezTo>
                  <a:pt x="21096" y="7261"/>
                  <a:pt x="21165" y="4086"/>
                  <a:pt x="21194" y="3551"/>
                </a:cubicBezTo>
                <a:cubicBezTo>
                  <a:pt x="21205" y="3350"/>
                  <a:pt x="21239" y="3031"/>
                  <a:pt x="21267" y="2841"/>
                </a:cubicBezTo>
                <a:cubicBezTo>
                  <a:pt x="21298" y="2625"/>
                  <a:pt x="21290" y="2387"/>
                  <a:pt x="21246" y="2211"/>
                </a:cubicBezTo>
                <a:cubicBezTo>
                  <a:pt x="21182" y="1955"/>
                  <a:pt x="21155" y="1475"/>
                  <a:pt x="21161" y="1131"/>
                </a:cubicBezTo>
                <a:cubicBezTo>
                  <a:pt x="21135" y="1141"/>
                  <a:pt x="21101" y="1132"/>
                  <a:pt x="21048" y="1102"/>
                </a:cubicBezTo>
                <a:cubicBezTo>
                  <a:pt x="20861" y="998"/>
                  <a:pt x="20772" y="794"/>
                  <a:pt x="20849" y="644"/>
                </a:cubicBezTo>
                <a:cubicBezTo>
                  <a:pt x="20928" y="490"/>
                  <a:pt x="20816" y="375"/>
                  <a:pt x="20408" y="187"/>
                </a:cubicBezTo>
                <a:cubicBezTo>
                  <a:pt x="19966" y="-17"/>
                  <a:pt x="19912" y="-27"/>
                  <a:pt x="19870" y="87"/>
                </a:cubicBezTo>
                <a:cubicBezTo>
                  <a:pt x="19836" y="180"/>
                  <a:pt x="19820" y="179"/>
                  <a:pt x="19722" y="90"/>
                </a:cubicBezTo>
                <a:cubicBezTo>
                  <a:pt x="19661" y="34"/>
                  <a:pt x="19556" y="1"/>
                  <a:pt x="19486" y="15"/>
                </a:cubicBezTo>
                <a:cubicBezTo>
                  <a:pt x="19362" y="39"/>
                  <a:pt x="19140" y="51"/>
                  <a:pt x="18945" y="41"/>
                </a:cubicBezTo>
                <a:cubicBezTo>
                  <a:pt x="18564" y="24"/>
                  <a:pt x="17914" y="72"/>
                  <a:pt x="17885" y="120"/>
                </a:cubicBezTo>
                <a:cubicBezTo>
                  <a:pt x="17866" y="153"/>
                  <a:pt x="17815" y="149"/>
                  <a:pt x="17771" y="111"/>
                </a:cubicBezTo>
                <a:cubicBezTo>
                  <a:pt x="17685" y="37"/>
                  <a:pt x="17574" y="30"/>
                  <a:pt x="16674" y="44"/>
                </a:cubicBezTo>
                <a:cubicBezTo>
                  <a:pt x="16352" y="50"/>
                  <a:pt x="16060" y="35"/>
                  <a:pt x="16025" y="12"/>
                </a:cubicBezTo>
                <a:cubicBezTo>
                  <a:pt x="15990" y="-11"/>
                  <a:pt x="15943" y="2"/>
                  <a:pt x="15921" y="39"/>
                </a:cubicBezTo>
                <a:cubicBezTo>
                  <a:pt x="15899" y="77"/>
                  <a:pt x="15848" y="87"/>
                  <a:pt x="15809" y="62"/>
                </a:cubicBezTo>
                <a:cubicBezTo>
                  <a:pt x="15751" y="25"/>
                  <a:pt x="15046" y="5"/>
                  <a:pt x="14269" y="1"/>
                </a:cubicBezTo>
                <a:close/>
                <a:moveTo>
                  <a:pt x="21494" y="371"/>
                </a:moveTo>
                <a:cubicBezTo>
                  <a:pt x="21395" y="371"/>
                  <a:pt x="21353" y="376"/>
                  <a:pt x="21341" y="413"/>
                </a:cubicBezTo>
                <a:cubicBezTo>
                  <a:pt x="21371" y="399"/>
                  <a:pt x="21410" y="390"/>
                  <a:pt x="21473" y="383"/>
                </a:cubicBezTo>
                <a:lnTo>
                  <a:pt x="21599" y="371"/>
                </a:lnTo>
                <a:lnTo>
                  <a:pt x="21494" y="371"/>
                </a:lnTo>
                <a:close/>
                <a:moveTo>
                  <a:pt x="21036" y="438"/>
                </a:moveTo>
                <a:cubicBezTo>
                  <a:pt x="21001" y="438"/>
                  <a:pt x="20992" y="467"/>
                  <a:pt x="21014" y="503"/>
                </a:cubicBezTo>
                <a:cubicBezTo>
                  <a:pt x="21035" y="540"/>
                  <a:pt x="21081" y="571"/>
                  <a:pt x="21116" y="571"/>
                </a:cubicBezTo>
                <a:cubicBezTo>
                  <a:pt x="21151" y="571"/>
                  <a:pt x="21162" y="540"/>
                  <a:pt x="21140" y="503"/>
                </a:cubicBezTo>
                <a:cubicBezTo>
                  <a:pt x="21118" y="467"/>
                  <a:pt x="21071" y="438"/>
                  <a:pt x="21036" y="43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218490" y="70550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988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10800" y="1447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5">
            <a:extLst/>
          </a:blip>
          <a:srcRect l="3507" t="1162" r="0" b="2"/>
          <a:stretch>
            <a:fillRect/>
          </a:stretch>
        </p:blipFill>
        <p:spPr>
          <a:xfrm>
            <a:off x="405583" y="532558"/>
            <a:ext cx="9064426" cy="8688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98" fill="norm" stroke="1" extrusionOk="0">
                <a:moveTo>
                  <a:pt x="18784" y="0"/>
                </a:moveTo>
                <a:cubicBezTo>
                  <a:pt x="18661" y="-2"/>
                  <a:pt x="18530" y="13"/>
                  <a:pt x="18369" y="45"/>
                </a:cubicBezTo>
                <a:cubicBezTo>
                  <a:pt x="17966" y="124"/>
                  <a:pt x="17310" y="175"/>
                  <a:pt x="17227" y="133"/>
                </a:cubicBezTo>
                <a:cubicBezTo>
                  <a:pt x="17169" y="103"/>
                  <a:pt x="15974" y="71"/>
                  <a:pt x="14488" y="58"/>
                </a:cubicBezTo>
                <a:cubicBezTo>
                  <a:pt x="13284" y="48"/>
                  <a:pt x="12192" y="85"/>
                  <a:pt x="10923" y="176"/>
                </a:cubicBezTo>
                <a:cubicBezTo>
                  <a:pt x="9185" y="302"/>
                  <a:pt x="8519" y="312"/>
                  <a:pt x="8406" y="214"/>
                </a:cubicBezTo>
                <a:cubicBezTo>
                  <a:pt x="8262" y="89"/>
                  <a:pt x="7082" y="68"/>
                  <a:pt x="5519" y="164"/>
                </a:cubicBezTo>
                <a:cubicBezTo>
                  <a:pt x="4920" y="201"/>
                  <a:pt x="4228" y="244"/>
                  <a:pt x="3981" y="257"/>
                </a:cubicBezTo>
                <a:cubicBezTo>
                  <a:pt x="3465" y="285"/>
                  <a:pt x="2494" y="366"/>
                  <a:pt x="2145" y="412"/>
                </a:cubicBezTo>
                <a:cubicBezTo>
                  <a:pt x="2014" y="429"/>
                  <a:pt x="1758" y="414"/>
                  <a:pt x="1575" y="379"/>
                </a:cubicBezTo>
                <a:cubicBezTo>
                  <a:pt x="1333" y="331"/>
                  <a:pt x="1206" y="343"/>
                  <a:pt x="1110" y="419"/>
                </a:cubicBezTo>
                <a:cubicBezTo>
                  <a:pt x="1037" y="477"/>
                  <a:pt x="926" y="525"/>
                  <a:pt x="862" y="527"/>
                </a:cubicBezTo>
                <a:cubicBezTo>
                  <a:pt x="797" y="528"/>
                  <a:pt x="680" y="577"/>
                  <a:pt x="602" y="637"/>
                </a:cubicBezTo>
                <a:cubicBezTo>
                  <a:pt x="481" y="729"/>
                  <a:pt x="475" y="765"/>
                  <a:pt x="559" y="871"/>
                </a:cubicBezTo>
                <a:cubicBezTo>
                  <a:pt x="643" y="976"/>
                  <a:pt x="639" y="1004"/>
                  <a:pt x="538" y="1045"/>
                </a:cubicBezTo>
                <a:cubicBezTo>
                  <a:pt x="473" y="1071"/>
                  <a:pt x="419" y="1168"/>
                  <a:pt x="418" y="1261"/>
                </a:cubicBezTo>
                <a:cubicBezTo>
                  <a:pt x="418" y="1422"/>
                  <a:pt x="361" y="2260"/>
                  <a:pt x="346" y="2320"/>
                </a:cubicBezTo>
                <a:cubicBezTo>
                  <a:pt x="344" y="2331"/>
                  <a:pt x="318" y="2316"/>
                  <a:pt x="285" y="2294"/>
                </a:cubicBezTo>
                <a:cubicBezTo>
                  <a:pt x="275" y="2339"/>
                  <a:pt x="263" y="2374"/>
                  <a:pt x="251" y="2389"/>
                </a:cubicBezTo>
                <a:cubicBezTo>
                  <a:pt x="205" y="2448"/>
                  <a:pt x="158" y="2590"/>
                  <a:pt x="149" y="2706"/>
                </a:cubicBezTo>
                <a:cubicBezTo>
                  <a:pt x="78" y="3612"/>
                  <a:pt x="23" y="4175"/>
                  <a:pt x="3" y="4209"/>
                </a:cubicBezTo>
                <a:cubicBezTo>
                  <a:pt x="-20" y="4247"/>
                  <a:pt x="82" y="5319"/>
                  <a:pt x="156" y="5816"/>
                </a:cubicBezTo>
                <a:cubicBezTo>
                  <a:pt x="175" y="5945"/>
                  <a:pt x="205" y="6967"/>
                  <a:pt x="225" y="8087"/>
                </a:cubicBezTo>
                <a:cubicBezTo>
                  <a:pt x="244" y="9207"/>
                  <a:pt x="267" y="10248"/>
                  <a:pt x="277" y="10400"/>
                </a:cubicBezTo>
                <a:cubicBezTo>
                  <a:pt x="286" y="10552"/>
                  <a:pt x="276" y="10711"/>
                  <a:pt x="253" y="10753"/>
                </a:cubicBezTo>
                <a:cubicBezTo>
                  <a:pt x="230" y="10795"/>
                  <a:pt x="241" y="11076"/>
                  <a:pt x="277" y="11378"/>
                </a:cubicBezTo>
                <a:cubicBezTo>
                  <a:pt x="313" y="11679"/>
                  <a:pt x="337" y="12208"/>
                  <a:pt x="330" y="12553"/>
                </a:cubicBezTo>
                <a:cubicBezTo>
                  <a:pt x="299" y="14148"/>
                  <a:pt x="319" y="14398"/>
                  <a:pt x="491" y="14589"/>
                </a:cubicBezTo>
                <a:cubicBezTo>
                  <a:pt x="626" y="14739"/>
                  <a:pt x="638" y="14797"/>
                  <a:pt x="568" y="14935"/>
                </a:cubicBezTo>
                <a:cubicBezTo>
                  <a:pt x="521" y="15027"/>
                  <a:pt x="456" y="15085"/>
                  <a:pt x="421" y="15063"/>
                </a:cubicBezTo>
                <a:cubicBezTo>
                  <a:pt x="387" y="15040"/>
                  <a:pt x="340" y="15092"/>
                  <a:pt x="318" y="15180"/>
                </a:cubicBezTo>
                <a:cubicBezTo>
                  <a:pt x="264" y="15396"/>
                  <a:pt x="306" y="17011"/>
                  <a:pt x="368" y="17117"/>
                </a:cubicBezTo>
                <a:cubicBezTo>
                  <a:pt x="396" y="17163"/>
                  <a:pt x="390" y="17219"/>
                  <a:pt x="356" y="17241"/>
                </a:cubicBezTo>
                <a:cubicBezTo>
                  <a:pt x="322" y="17263"/>
                  <a:pt x="302" y="17398"/>
                  <a:pt x="313" y="17541"/>
                </a:cubicBezTo>
                <a:cubicBezTo>
                  <a:pt x="330" y="17784"/>
                  <a:pt x="342" y="18389"/>
                  <a:pt x="337" y="18741"/>
                </a:cubicBezTo>
                <a:cubicBezTo>
                  <a:pt x="336" y="18827"/>
                  <a:pt x="336" y="19504"/>
                  <a:pt x="337" y="20247"/>
                </a:cubicBezTo>
                <a:lnTo>
                  <a:pt x="339" y="21598"/>
                </a:lnTo>
                <a:lnTo>
                  <a:pt x="10397" y="21598"/>
                </a:lnTo>
                <a:cubicBezTo>
                  <a:pt x="17324" y="21598"/>
                  <a:pt x="21580" y="21570"/>
                  <a:pt x="21580" y="21524"/>
                </a:cubicBezTo>
                <a:cubicBezTo>
                  <a:pt x="21580" y="21484"/>
                  <a:pt x="21453" y="21441"/>
                  <a:pt x="21298" y="21427"/>
                </a:cubicBezTo>
                <a:lnTo>
                  <a:pt x="21017" y="21404"/>
                </a:lnTo>
                <a:lnTo>
                  <a:pt x="21024" y="20188"/>
                </a:lnTo>
                <a:cubicBezTo>
                  <a:pt x="21029" y="19520"/>
                  <a:pt x="21034" y="18341"/>
                  <a:pt x="21034" y="17566"/>
                </a:cubicBezTo>
                <a:cubicBezTo>
                  <a:pt x="21035" y="13932"/>
                  <a:pt x="21054" y="12961"/>
                  <a:pt x="21145" y="12175"/>
                </a:cubicBezTo>
                <a:cubicBezTo>
                  <a:pt x="21249" y="11282"/>
                  <a:pt x="21259" y="9196"/>
                  <a:pt x="21170" y="7030"/>
                </a:cubicBezTo>
                <a:cubicBezTo>
                  <a:pt x="21116" y="5730"/>
                  <a:pt x="21107" y="4615"/>
                  <a:pt x="21133" y="2791"/>
                </a:cubicBezTo>
                <a:cubicBezTo>
                  <a:pt x="21139" y="2374"/>
                  <a:pt x="21135" y="2041"/>
                  <a:pt x="21123" y="1761"/>
                </a:cubicBezTo>
                <a:cubicBezTo>
                  <a:pt x="21001" y="1844"/>
                  <a:pt x="20967" y="1838"/>
                  <a:pt x="20934" y="1747"/>
                </a:cubicBezTo>
                <a:cubicBezTo>
                  <a:pt x="20909" y="1679"/>
                  <a:pt x="20929" y="1573"/>
                  <a:pt x="20979" y="1510"/>
                </a:cubicBezTo>
                <a:cubicBezTo>
                  <a:pt x="21131" y="1320"/>
                  <a:pt x="21000" y="790"/>
                  <a:pt x="20758" y="609"/>
                </a:cubicBezTo>
                <a:cubicBezTo>
                  <a:pt x="20643" y="524"/>
                  <a:pt x="20528" y="478"/>
                  <a:pt x="20501" y="506"/>
                </a:cubicBezTo>
                <a:cubicBezTo>
                  <a:pt x="20474" y="534"/>
                  <a:pt x="20354" y="481"/>
                  <a:pt x="20234" y="387"/>
                </a:cubicBezTo>
                <a:cubicBezTo>
                  <a:pt x="20113" y="294"/>
                  <a:pt x="19902" y="203"/>
                  <a:pt x="19765" y="185"/>
                </a:cubicBezTo>
                <a:cubicBezTo>
                  <a:pt x="19628" y="167"/>
                  <a:pt x="19354" y="108"/>
                  <a:pt x="19157" y="56"/>
                </a:cubicBezTo>
                <a:cubicBezTo>
                  <a:pt x="19023" y="20"/>
                  <a:pt x="18907" y="1"/>
                  <a:pt x="1878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218490" y="73090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000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apture d’écran 2020-03-24 à 16.28.44.png" descr="Capture d’écran 2020-03-24 à 16.28.44.png"/>
          <p:cNvPicPr>
            <a:picLocks noChangeAspect="1"/>
          </p:cNvPicPr>
          <p:nvPr/>
        </p:nvPicPr>
        <p:blipFill>
          <a:blip r:embed="rId5">
            <a:extLst/>
          </a:blip>
          <a:srcRect l="7886" t="12935" r="6951" b="10061"/>
          <a:stretch>
            <a:fillRect/>
          </a:stretch>
        </p:blipFill>
        <p:spPr>
          <a:xfrm>
            <a:off x="2118972" y="1244165"/>
            <a:ext cx="8766596" cy="5556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496" fill="norm" stroke="1" extrusionOk="0">
                <a:moveTo>
                  <a:pt x="13474" y="5"/>
                </a:moveTo>
                <a:cubicBezTo>
                  <a:pt x="13144" y="30"/>
                  <a:pt x="12822" y="147"/>
                  <a:pt x="12576" y="363"/>
                </a:cubicBezTo>
                <a:cubicBezTo>
                  <a:pt x="12391" y="525"/>
                  <a:pt x="12208" y="719"/>
                  <a:pt x="12169" y="796"/>
                </a:cubicBezTo>
                <a:cubicBezTo>
                  <a:pt x="12040" y="1053"/>
                  <a:pt x="11433" y="1286"/>
                  <a:pt x="10680" y="1367"/>
                </a:cubicBezTo>
                <a:cubicBezTo>
                  <a:pt x="10080" y="1432"/>
                  <a:pt x="9870" y="1501"/>
                  <a:pt x="9596" y="1721"/>
                </a:cubicBezTo>
                <a:cubicBezTo>
                  <a:pt x="9435" y="1851"/>
                  <a:pt x="9335" y="1918"/>
                  <a:pt x="9193" y="1946"/>
                </a:cubicBezTo>
                <a:cubicBezTo>
                  <a:pt x="9137" y="1963"/>
                  <a:pt x="9082" y="1966"/>
                  <a:pt x="9021" y="1958"/>
                </a:cubicBezTo>
                <a:cubicBezTo>
                  <a:pt x="8903" y="1962"/>
                  <a:pt x="8764" y="1956"/>
                  <a:pt x="8548" y="1939"/>
                </a:cubicBezTo>
                <a:cubicBezTo>
                  <a:pt x="7353" y="1846"/>
                  <a:pt x="5485" y="2498"/>
                  <a:pt x="4888" y="3214"/>
                </a:cubicBezTo>
                <a:cubicBezTo>
                  <a:pt x="4331" y="3883"/>
                  <a:pt x="4200" y="4674"/>
                  <a:pt x="4561" y="5203"/>
                </a:cubicBezTo>
                <a:cubicBezTo>
                  <a:pt x="4992" y="5834"/>
                  <a:pt x="6319" y="6330"/>
                  <a:pt x="8819" y="6792"/>
                </a:cubicBezTo>
                <a:cubicBezTo>
                  <a:pt x="9561" y="6929"/>
                  <a:pt x="12839" y="6830"/>
                  <a:pt x="13756" y="6643"/>
                </a:cubicBezTo>
                <a:cubicBezTo>
                  <a:pt x="15339" y="6322"/>
                  <a:pt x="15994" y="5738"/>
                  <a:pt x="16004" y="4641"/>
                </a:cubicBezTo>
                <a:cubicBezTo>
                  <a:pt x="16010" y="4031"/>
                  <a:pt x="15831" y="3540"/>
                  <a:pt x="15462" y="3151"/>
                </a:cubicBezTo>
                <a:cubicBezTo>
                  <a:pt x="15219" y="2896"/>
                  <a:pt x="15185" y="2817"/>
                  <a:pt x="15217" y="2566"/>
                </a:cubicBezTo>
                <a:cubicBezTo>
                  <a:pt x="15274" y="2123"/>
                  <a:pt x="15055" y="943"/>
                  <a:pt x="14856" y="613"/>
                </a:cubicBezTo>
                <a:cubicBezTo>
                  <a:pt x="14593" y="179"/>
                  <a:pt x="14025" y="-35"/>
                  <a:pt x="13474" y="5"/>
                </a:cubicBezTo>
                <a:close/>
                <a:moveTo>
                  <a:pt x="21217" y="16870"/>
                </a:moveTo>
                <a:cubicBezTo>
                  <a:pt x="21121" y="16882"/>
                  <a:pt x="21028" y="16983"/>
                  <a:pt x="20983" y="17168"/>
                </a:cubicBezTo>
                <a:cubicBezTo>
                  <a:pt x="20899" y="17508"/>
                  <a:pt x="20955" y="18520"/>
                  <a:pt x="21093" y="19148"/>
                </a:cubicBezTo>
                <a:cubicBezTo>
                  <a:pt x="21174" y="19517"/>
                  <a:pt x="21175" y="19597"/>
                  <a:pt x="21090" y="19744"/>
                </a:cubicBezTo>
                <a:cubicBezTo>
                  <a:pt x="20963" y="19964"/>
                  <a:pt x="20964" y="20111"/>
                  <a:pt x="21096" y="20318"/>
                </a:cubicBezTo>
                <a:cubicBezTo>
                  <a:pt x="21155" y="20410"/>
                  <a:pt x="21244" y="20484"/>
                  <a:pt x="21295" y="20484"/>
                </a:cubicBezTo>
                <a:cubicBezTo>
                  <a:pt x="21406" y="20484"/>
                  <a:pt x="21567" y="20234"/>
                  <a:pt x="21590" y="20045"/>
                </a:cubicBezTo>
                <a:cubicBezTo>
                  <a:pt x="21590" y="20021"/>
                  <a:pt x="21596" y="20000"/>
                  <a:pt x="21594" y="19976"/>
                </a:cubicBezTo>
                <a:cubicBezTo>
                  <a:pt x="21593" y="19956"/>
                  <a:pt x="21585" y="19938"/>
                  <a:pt x="21582" y="19919"/>
                </a:cubicBezTo>
                <a:cubicBezTo>
                  <a:pt x="21556" y="19842"/>
                  <a:pt x="21501" y="19751"/>
                  <a:pt x="21436" y="19684"/>
                </a:cubicBezTo>
                <a:cubicBezTo>
                  <a:pt x="21280" y="19524"/>
                  <a:pt x="21277" y="19497"/>
                  <a:pt x="21367" y="19156"/>
                </a:cubicBezTo>
                <a:cubicBezTo>
                  <a:pt x="21504" y="18641"/>
                  <a:pt x="21567" y="17390"/>
                  <a:pt x="21470" y="17106"/>
                </a:cubicBezTo>
                <a:cubicBezTo>
                  <a:pt x="21412" y="16935"/>
                  <a:pt x="21313" y="16858"/>
                  <a:pt x="21217" y="16870"/>
                </a:cubicBezTo>
                <a:close/>
                <a:moveTo>
                  <a:pt x="1380" y="16876"/>
                </a:moveTo>
                <a:cubicBezTo>
                  <a:pt x="1255" y="16876"/>
                  <a:pt x="1246" y="16924"/>
                  <a:pt x="1139" y="18172"/>
                </a:cubicBezTo>
                <a:cubicBezTo>
                  <a:pt x="1116" y="18446"/>
                  <a:pt x="1055" y="18756"/>
                  <a:pt x="1003" y="18861"/>
                </a:cubicBezTo>
                <a:cubicBezTo>
                  <a:pt x="1001" y="18866"/>
                  <a:pt x="998" y="18867"/>
                  <a:pt x="996" y="18872"/>
                </a:cubicBezTo>
                <a:cubicBezTo>
                  <a:pt x="993" y="18879"/>
                  <a:pt x="989" y="18912"/>
                  <a:pt x="987" y="18915"/>
                </a:cubicBezTo>
                <a:cubicBezTo>
                  <a:pt x="980" y="18926"/>
                  <a:pt x="972" y="18929"/>
                  <a:pt x="964" y="18933"/>
                </a:cubicBezTo>
                <a:cubicBezTo>
                  <a:pt x="909" y="19029"/>
                  <a:pt x="886" y="19005"/>
                  <a:pt x="804" y="18838"/>
                </a:cubicBezTo>
                <a:cubicBezTo>
                  <a:pt x="746" y="18721"/>
                  <a:pt x="621" y="18230"/>
                  <a:pt x="524" y="17745"/>
                </a:cubicBezTo>
                <a:cubicBezTo>
                  <a:pt x="359" y="16915"/>
                  <a:pt x="339" y="16865"/>
                  <a:pt x="172" y="16896"/>
                </a:cubicBezTo>
                <a:cubicBezTo>
                  <a:pt x="-2" y="16928"/>
                  <a:pt x="-4" y="16939"/>
                  <a:pt x="2" y="17779"/>
                </a:cubicBezTo>
                <a:cubicBezTo>
                  <a:pt x="10" y="18767"/>
                  <a:pt x="210" y="19724"/>
                  <a:pt x="508" y="20192"/>
                </a:cubicBezTo>
                <a:cubicBezTo>
                  <a:pt x="957" y="20897"/>
                  <a:pt x="1229" y="20302"/>
                  <a:pt x="1482" y="18069"/>
                </a:cubicBezTo>
                <a:cubicBezTo>
                  <a:pt x="1590" y="17121"/>
                  <a:pt x="1568" y="16876"/>
                  <a:pt x="1380" y="16876"/>
                </a:cubicBezTo>
                <a:close/>
                <a:moveTo>
                  <a:pt x="4492" y="16876"/>
                </a:moveTo>
                <a:cubicBezTo>
                  <a:pt x="4332" y="16876"/>
                  <a:pt x="4283" y="16931"/>
                  <a:pt x="4247" y="17154"/>
                </a:cubicBezTo>
                <a:cubicBezTo>
                  <a:pt x="4199" y="17452"/>
                  <a:pt x="4255" y="19421"/>
                  <a:pt x="4330" y="20086"/>
                </a:cubicBezTo>
                <a:cubicBezTo>
                  <a:pt x="4352" y="20280"/>
                  <a:pt x="4391" y="20433"/>
                  <a:pt x="4422" y="20468"/>
                </a:cubicBezTo>
                <a:cubicBezTo>
                  <a:pt x="4450" y="20450"/>
                  <a:pt x="4476" y="20387"/>
                  <a:pt x="4501" y="20306"/>
                </a:cubicBezTo>
                <a:cubicBezTo>
                  <a:pt x="4508" y="20190"/>
                  <a:pt x="4560" y="19614"/>
                  <a:pt x="4633" y="18858"/>
                </a:cubicBezTo>
                <a:cubicBezTo>
                  <a:pt x="4798" y="17142"/>
                  <a:pt x="4780" y="16876"/>
                  <a:pt x="4492" y="16876"/>
                </a:cubicBezTo>
                <a:close/>
                <a:moveTo>
                  <a:pt x="10314" y="16876"/>
                </a:moveTo>
                <a:cubicBezTo>
                  <a:pt x="10077" y="16876"/>
                  <a:pt x="9988" y="17164"/>
                  <a:pt x="10092" y="17601"/>
                </a:cubicBezTo>
                <a:cubicBezTo>
                  <a:pt x="10129" y="17757"/>
                  <a:pt x="10176" y="17973"/>
                  <a:pt x="10198" y="18080"/>
                </a:cubicBezTo>
                <a:cubicBezTo>
                  <a:pt x="10257" y="18363"/>
                  <a:pt x="10391" y="18247"/>
                  <a:pt x="10536" y="17788"/>
                </a:cubicBezTo>
                <a:cubicBezTo>
                  <a:pt x="10703" y="17257"/>
                  <a:pt x="10610" y="16876"/>
                  <a:pt x="10314" y="16876"/>
                </a:cubicBezTo>
                <a:close/>
                <a:moveTo>
                  <a:pt x="17029" y="16876"/>
                </a:moveTo>
                <a:cubicBezTo>
                  <a:pt x="16823" y="16876"/>
                  <a:pt x="16698" y="17218"/>
                  <a:pt x="16798" y="17510"/>
                </a:cubicBezTo>
                <a:cubicBezTo>
                  <a:pt x="16844" y="17646"/>
                  <a:pt x="16936" y="17719"/>
                  <a:pt x="17062" y="17722"/>
                </a:cubicBezTo>
                <a:cubicBezTo>
                  <a:pt x="17137" y="17707"/>
                  <a:pt x="17206" y="17674"/>
                  <a:pt x="17259" y="17628"/>
                </a:cubicBezTo>
                <a:cubicBezTo>
                  <a:pt x="17281" y="17587"/>
                  <a:pt x="17300" y="17535"/>
                  <a:pt x="17312" y="17458"/>
                </a:cubicBezTo>
                <a:cubicBezTo>
                  <a:pt x="17365" y="17128"/>
                  <a:pt x="17241" y="16876"/>
                  <a:pt x="17029" y="16876"/>
                </a:cubicBezTo>
                <a:close/>
                <a:moveTo>
                  <a:pt x="3592" y="16879"/>
                </a:moveTo>
                <a:cubicBezTo>
                  <a:pt x="3465" y="16909"/>
                  <a:pt x="3342" y="17079"/>
                  <a:pt x="3342" y="17358"/>
                </a:cubicBezTo>
                <a:cubicBezTo>
                  <a:pt x="3342" y="17492"/>
                  <a:pt x="3379" y="17624"/>
                  <a:pt x="3426" y="17653"/>
                </a:cubicBezTo>
                <a:cubicBezTo>
                  <a:pt x="3703" y="17829"/>
                  <a:pt x="3901" y="17645"/>
                  <a:pt x="3872" y="17237"/>
                </a:cubicBezTo>
                <a:cubicBezTo>
                  <a:pt x="3852" y="16962"/>
                  <a:pt x="3719" y="16850"/>
                  <a:pt x="3592" y="16879"/>
                </a:cubicBezTo>
                <a:close/>
                <a:moveTo>
                  <a:pt x="15891" y="16890"/>
                </a:moveTo>
                <a:cubicBezTo>
                  <a:pt x="15801" y="16899"/>
                  <a:pt x="15772" y="16966"/>
                  <a:pt x="15742" y="17154"/>
                </a:cubicBezTo>
                <a:cubicBezTo>
                  <a:pt x="15737" y="17190"/>
                  <a:pt x="15732" y="17232"/>
                  <a:pt x="15730" y="17277"/>
                </a:cubicBezTo>
                <a:cubicBezTo>
                  <a:pt x="15727" y="17330"/>
                  <a:pt x="15728" y="17388"/>
                  <a:pt x="15731" y="17450"/>
                </a:cubicBezTo>
                <a:cubicBezTo>
                  <a:pt x="15735" y="17554"/>
                  <a:pt x="15748" y="17659"/>
                  <a:pt x="15767" y="17739"/>
                </a:cubicBezTo>
                <a:cubicBezTo>
                  <a:pt x="15822" y="17967"/>
                  <a:pt x="15816" y="18063"/>
                  <a:pt x="15743" y="18158"/>
                </a:cubicBezTo>
                <a:cubicBezTo>
                  <a:pt x="15595" y="18351"/>
                  <a:pt x="15628" y="18661"/>
                  <a:pt x="15801" y="18703"/>
                </a:cubicBezTo>
                <a:cubicBezTo>
                  <a:pt x="15896" y="18726"/>
                  <a:pt x="15944" y="18797"/>
                  <a:pt x="15927" y="18895"/>
                </a:cubicBezTo>
                <a:cubicBezTo>
                  <a:pt x="15912" y="18981"/>
                  <a:pt x="15843" y="19361"/>
                  <a:pt x="15774" y="19739"/>
                </a:cubicBezTo>
                <a:cubicBezTo>
                  <a:pt x="15600" y="20688"/>
                  <a:pt x="15609" y="21172"/>
                  <a:pt x="15801" y="21385"/>
                </a:cubicBezTo>
                <a:cubicBezTo>
                  <a:pt x="15963" y="21565"/>
                  <a:pt x="16251" y="21519"/>
                  <a:pt x="16340" y="21299"/>
                </a:cubicBezTo>
                <a:cubicBezTo>
                  <a:pt x="16433" y="21068"/>
                  <a:pt x="16392" y="20188"/>
                  <a:pt x="16256" y="19512"/>
                </a:cubicBezTo>
                <a:cubicBezTo>
                  <a:pt x="16122" y="18840"/>
                  <a:pt x="16122" y="18839"/>
                  <a:pt x="16256" y="18694"/>
                </a:cubicBezTo>
                <a:cubicBezTo>
                  <a:pt x="16414" y="18524"/>
                  <a:pt x="16435" y="18197"/>
                  <a:pt x="16294" y="18112"/>
                </a:cubicBezTo>
                <a:cubicBezTo>
                  <a:pt x="16222" y="18069"/>
                  <a:pt x="16211" y="17975"/>
                  <a:pt x="16250" y="17757"/>
                </a:cubicBezTo>
                <a:cubicBezTo>
                  <a:pt x="16339" y="17249"/>
                  <a:pt x="16249" y="16933"/>
                  <a:pt x="16004" y="16896"/>
                </a:cubicBezTo>
                <a:cubicBezTo>
                  <a:pt x="15958" y="16889"/>
                  <a:pt x="15921" y="16886"/>
                  <a:pt x="15891" y="16890"/>
                </a:cubicBezTo>
                <a:close/>
                <a:moveTo>
                  <a:pt x="19503" y="16928"/>
                </a:moveTo>
                <a:cubicBezTo>
                  <a:pt x="19376" y="16928"/>
                  <a:pt x="19316" y="16952"/>
                  <a:pt x="19282" y="17020"/>
                </a:cubicBezTo>
                <a:cubicBezTo>
                  <a:pt x="19273" y="17048"/>
                  <a:pt x="19262" y="17072"/>
                  <a:pt x="19256" y="17105"/>
                </a:cubicBezTo>
                <a:cubicBezTo>
                  <a:pt x="19254" y="17115"/>
                  <a:pt x="19252" y="17123"/>
                  <a:pt x="19251" y="17134"/>
                </a:cubicBezTo>
                <a:cubicBezTo>
                  <a:pt x="19246" y="17163"/>
                  <a:pt x="19247" y="17201"/>
                  <a:pt x="19244" y="17234"/>
                </a:cubicBezTo>
                <a:cubicBezTo>
                  <a:pt x="19238" y="17360"/>
                  <a:pt x="19241" y="17505"/>
                  <a:pt x="19260" y="17581"/>
                </a:cubicBezTo>
                <a:cubicBezTo>
                  <a:pt x="19286" y="17687"/>
                  <a:pt x="19372" y="17727"/>
                  <a:pt x="19520" y="17705"/>
                </a:cubicBezTo>
                <a:cubicBezTo>
                  <a:pt x="19722" y="17674"/>
                  <a:pt x="19740" y="17641"/>
                  <a:pt x="19740" y="17300"/>
                </a:cubicBezTo>
                <a:cubicBezTo>
                  <a:pt x="19740" y="16946"/>
                  <a:pt x="19728" y="16928"/>
                  <a:pt x="19503" y="16928"/>
                </a:cubicBezTo>
                <a:close/>
                <a:moveTo>
                  <a:pt x="5958" y="17002"/>
                </a:moveTo>
                <a:cubicBezTo>
                  <a:pt x="5745" y="17049"/>
                  <a:pt x="5780" y="17601"/>
                  <a:pt x="6012" y="17868"/>
                </a:cubicBezTo>
                <a:cubicBezTo>
                  <a:pt x="6147" y="18021"/>
                  <a:pt x="6170" y="18098"/>
                  <a:pt x="6111" y="18210"/>
                </a:cubicBezTo>
                <a:cubicBezTo>
                  <a:pt x="6047" y="18331"/>
                  <a:pt x="6012" y="18328"/>
                  <a:pt x="5889" y="18204"/>
                </a:cubicBezTo>
                <a:cubicBezTo>
                  <a:pt x="5698" y="18011"/>
                  <a:pt x="5389" y="18113"/>
                  <a:pt x="5266" y="18408"/>
                </a:cubicBezTo>
                <a:cubicBezTo>
                  <a:pt x="5197" y="18573"/>
                  <a:pt x="5156" y="18808"/>
                  <a:pt x="5136" y="19050"/>
                </a:cubicBezTo>
                <a:cubicBezTo>
                  <a:pt x="5135" y="19121"/>
                  <a:pt x="5134" y="19175"/>
                  <a:pt x="5134" y="19262"/>
                </a:cubicBezTo>
                <a:cubicBezTo>
                  <a:pt x="5134" y="19421"/>
                  <a:pt x="5135" y="19542"/>
                  <a:pt x="5138" y="19649"/>
                </a:cubicBezTo>
                <a:cubicBezTo>
                  <a:pt x="5150" y="19754"/>
                  <a:pt x="5168" y="19852"/>
                  <a:pt x="5194" y="19931"/>
                </a:cubicBezTo>
                <a:cubicBezTo>
                  <a:pt x="5254" y="20113"/>
                  <a:pt x="5357" y="20310"/>
                  <a:pt x="5422" y="20369"/>
                </a:cubicBezTo>
                <a:cubicBezTo>
                  <a:pt x="5456" y="20401"/>
                  <a:pt x="5493" y="20420"/>
                  <a:pt x="5530" y="20438"/>
                </a:cubicBezTo>
                <a:cubicBezTo>
                  <a:pt x="5550" y="20445"/>
                  <a:pt x="5570" y="20453"/>
                  <a:pt x="5590" y="20458"/>
                </a:cubicBezTo>
                <a:cubicBezTo>
                  <a:pt x="5621" y="20466"/>
                  <a:pt x="5652" y="20474"/>
                  <a:pt x="5683" y="20473"/>
                </a:cubicBezTo>
                <a:cubicBezTo>
                  <a:pt x="5688" y="20473"/>
                  <a:pt x="5692" y="20473"/>
                  <a:pt x="5697" y="20473"/>
                </a:cubicBezTo>
                <a:cubicBezTo>
                  <a:pt x="5786" y="20465"/>
                  <a:pt x="5875" y="20418"/>
                  <a:pt x="5950" y="20332"/>
                </a:cubicBezTo>
                <a:cubicBezTo>
                  <a:pt x="6064" y="20201"/>
                  <a:pt x="6096" y="20204"/>
                  <a:pt x="6194" y="20343"/>
                </a:cubicBezTo>
                <a:cubicBezTo>
                  <a:pt x="6296" y="20486"/>
                  <a:pt x="6314" y="20480"/>
                  <a:pt x="6379" y="20289"/>
                </a:cubicBezTo>
                <a:cubicBezTo>
                  <a:pt x="6419" y="20173"/>
                  <a:pt x="6469" y="19698"/>
                  <a:pt x="6492" y="19231"/>
                </a:cubicBezTo>
                <a:cubicBezTo>
                  <a:pt x="6533" y="18422"/>
                  <a:pt x="6528" y="18369"/>
                  <a:pt x="6369" y="18152"/>
                </a:cubicBezTo>
                <a:cubicBezTo>
                  <a:pt x="6255" y="17996"/>
                  <a:pt x="6212" y="17847"/>
                  <a:pt x="6232" y="17676"/>
                </a:cubicBezTo>
                <a:cubicBezTo>
                  <a:pt x="6277" y="17310"/>
                  <a:pt x="6135" y="16962"/>
                  <a:pt x="5958" y="17002"/>
                </a:cubicBezTo>
                <a:close/>
                <a:moveTo>
                  <a:pt x="14082" y="17238"/>
                </a:moveTo>
                <a:cubicBezTo>
                  <a:pt x="13956" y="17245"/>
                  <a:pt x="13823" y="17347"/>
                  <a:pt x="13823" y="17472"/>
                </a:cubicBezTo>
                <a:cubicBezTo>
                  <a:pt x="13823" y="17527"/>
                  <a:pt x="13790" y="17619"/>
                  <a:pt x="13748" y="17710"/>
                </a:cubicBezTo>
                <a:cubicBezTo>
                  <a:pt x="13734" y="17795"/>
                  <a:pt x="13697" y="17871"/>
                  <a:pt x="13654" y="17897"/>
                </a:cubicBezTo>
                <a:cubicBezTo>
                  <a:pt x="13653" y="17898"/>
                  <a:pt x="13652" y="17902"/>
                  <a:pt x="13650" y="17903"/>
                </a:cubicBezTo>
                <a:cubicBezTo>
                  <a:pt x="13596" y="18013"/>
                  <a:pt x="13565" y="18135"/>
                  <a:pt x="13558" y="18250"/>
                </a:cubicBezTo>
                <a:cubicBezTo>
                  <a:pt x="13562" y="18358"/>
                  <a:pt x="13581" y="18469"/>
                  <a:pt x="13619" y="18551"/>
                </a:cubicBezTo>
                <a:cubicBezTo>
                  <a:pt x="13619" y="18551"/>
                  <a:pt x="13620" y="18551"/>
                  <a:pt x="13620" y="18551"/>
                </a:cubicBezTo>
                <a:cubicBezTo>
                  <a:pt x="13621" y="18553"/>
                  <a:pt x="13622" y="18557"/>
                  <a:pt x="13623" y="18559"/>
                </a:cubicBezTo>
                <a:cubicBezTo>
                  <a:pt x="13638" y="18577"/>
                  <a:pt x="13656" y="18591"/>
                  <a:pt x="13677" y="18600"/>
                </a:cubicBezTo>
                <a:cubicBezTo>
                  <a:pt x="13776" y="18641"/>
                  <a:pt x="13812" y="18797"/>
                  <a:pt x="13850" y="19371"/>
                </a:cubicBezTo>
                <a:cubicBezTo>
                  <a:pt x="13876" y="19767"/>
                  <a:pt x="13927" y="20178"/>
                  <a:pt x="13964" y="20286"/>
                </a:cubicBezTo>
                <a:cubicBezTo>
                  <a:pt x="14001" y="20395"/>
                  <a:pt x="14058" y="20484"/>
                  <a:pt x="14091" y="20484"/>
                </a:cubicBezTo>
                <a:cubicBezTo>
                  <a:pt x="14156" y="20484"/>
                  <a:pt x="14295" y="19572"/>
                  <a:pt x="14295" y="19153"/>
                </a:cubicBezTo>
                <a:cubicBezTo>
                  <a:pt x="14295" y="19010"/>
                  <a:pt x="14357" y="18797"/>
                  <a:pt x="14431" y="18680"/>
                </a:cubicBezTo>
                <a:cubicBezTo>
                  <a:pt x="14506" y="18563"/>
                  <a:pt x="14567" y="18374"/>
                  <a:pt x="14567" y="18259"/>
                </a:cubicBezTo>
                <a:cubicBezTo>
                  <a:pt x="14567" y="18144"/>
                  <a:pt x="14506" y="17999"/>
                  <a:pt x="14431" y="17937"/>
                </a:cubicBezTo>
                <a:cubicBezTo>
                  <a:pt x="14355" y="17872"/>
                  <a:pt x="14295" y="17715"/>
                  <a:pt x="14295" y="17573"/>
                </a:cubicBezTo>
                <a:cubicBezTo>
                  <a:pt x="14295" y="17435"/>
                  <a:pt x="14253" y="17297"/>
                  <a:pt x="14201" y="17266"/>
                </a:cubicBezTo>
                <a:cubicBezTo>
                  <a:pt x="14165" y="17244"/>
                  <a:pt x="14125" y="17236"/>
                  <a:pt x="14082" y="17238"/>
                </a:cubicBezTo>
                <a:close/>
                <a:moveTo>
                  <a:pt x="17069" y="18052"/>
                </a:moveTo>
                <a:cubicBezTo>
                  <a:pt x="17023" y="18052"/>
                  <a:pt x="16977" y="18100"/>
                  <a:pt x="16896" y="18193"/>
                </a:cubicBezTo>
                <a:cubicBezTo>
                  <a:pt x="16785" y="18321"/>
                  <a:pt x="16767" y="18454"/>
                  <a:pt x="16782" y="19053"/>
                </a:cubicBezTo>
                <a:cubicBezTo>
                  <a:pt x="16793" y="19443"/>
                  <a:pt x="16846" y="19924"/>
                  <a:pt x="16899" y="20123"/>
                </a:cubicBezTo>
                <a:cubicBezTo>
                  <a:pt x="16948" y="20308"/>
                  <a:pt x="17014" y="20455"/>
                  <a:pt x="17054" y="20476"/>
                </a:cubicBezTo>
                <a:cubicBezTo>
                  <a:pt x="17074" y="20468"/>
                  <a:pt x="17092" y="20445"/>
                  <a:pt x="17112" y="20409"/>
                </a:cubicBezTo>
                <a:cubicBezTo>
                  <a:pt x="17211" y="20165"/>
                  <a:pt x="17350" y="19336"/>
                  <a:pt x="17362" y="18829"/>
                </a:cubicBezTo>
                <a:cubicBezTo>
                  <a:pt x="17371" y="18458"/>
                  <a:pt x="17342" y="18308"/>
                  <a:pt x="17242" y="18193"/>
                </a:cubicBezTo>
                <a:cubicBezTo>
                  <a:pt x="17161" y="18100"/>
                  <a:pt x="17115" y="18052"/>
                  <a:pt x="17069" y="18052"/>
                </a:cubicBezTo>
                <a:close/>
                <a:moveTo>
                  <a:pt x="17820" y="18052"/>
                </a:moveTo>
                <a:cubicBezTo>
                  <a:pt x="17808" y="18051"/>
                  <a:pt x="17796" y="18054"/>
                  <a:pt x="17785" y="18055"/>
                </a:cubicBezTo>
                <a:cubicBezTo>
                  <a:pt x="17675" y="18119"/>
                  <a:pt x="17609" y="18515"/>
                  <a:pt x="17609" y="19144"/>
                </a:cubicBezTo>
                <a:cubicBezTo>
                  <a:pt x="17609" y="20420"/>
                  <a:pt x="17839" y="20774"/>
                  <a:pt x="18058" y="19836"/>
                </a:cubicBezTo>
                <a:cubicBezTo>
                  <a:pt x="18239" y="19065"/>
                  <a:pt x="18344" y="19115"/>
                  <a:pt x="18491" y="20040"/>
                </a:cubicBezTo>
                <a:cubicBezTo>
                  <a:pt x="18572" y="20549"/>
                  <a:pt x="18676" y="20577"/>
                  <a:pt x="18816" y="20126"/>
                </a:cubicBezTo>
                <a:cubicBezTo>
                  <a:pt x="18941" y="19724"/>
                  <a:pt x="18928" y="18616"/>
                  <a:pt x="18795" y="18298"/>
                </a:cubicBezTo>
                <a:cubicBezTo>
                  <a:pt x="18660" y="17974"/>
                  <a:pt x="18551" y="17977"/>
                  <a:pt x="18353" y="18307"/>
                </a:cubicBezTo>
                <a:lnTo>
                  <a:pt x="18198" y="18568"/>
                </a:lnTo>
                <a:lnTo>
                  <a:pt x="18042" y="18307"/>
                </a:lnTo>
                <a:cubicBezTo>
                  <a:pt x="17965" y="18178"/>
                  <a:pt x="17884" y="18081"/>
                  <a:pt x="17839" y="18060"/>
                </a:cubicBezTo>
                <a:cubicBezTo>
                  <a:pt x="17833" y="18058"/>
                  <a:pt x="17826" y="18052"/>
                  <a:pt x="17820" y="18052"/>
                </a:cubicBezTo>
                <a:close/>
                <a:moveTo>
                  <a:pt x="19616" y="18086"/>
                </a:moveTo>
                <a:cubicBezTo>
                  <a:pt x="19540" y="18068"/>
                  <a:pt x="19441" y="18134"/>
                  <a:pt x="19317" y="18284"/>
                </a:cubicBezTo>
                <a:cubicBezTo>
                  <a:pt x="19213" y="18411"/>
                  <a:pt x="19205" y="19367"/>
                  <a:pt x="19306" y="19859"/>
                </a:cubicBezTo>
                <a:cubicBezTo>
                  <a:pt x="19346" y="20057"/>
                  <a:pt x="19391" y="20279"/>
                  <a:pt x="19405" y="20352"/>
                </a:cubicBezTo>
                <a:cubicBezTo>
                  <a:pt x="19422" y="20439"/>
                  <a:pt x="19445" y="20479"/>
                  <a:pt x="19471" y="20484"/>
                </a:cubicBezTo>
                <a:cubicBezTo>
                  <a:pt x="19482" y="20483"/>
                  <a:pt x="19493" y="20475"/>
                  <a:pt x="19505" y="20468"/>
                </a:cubicBezTo>
                <a:cubicBezTo>
                  <a:pt x="19506" y="20467"/>
                  <a:pt x="19507" y="20468"/>
                  <a:pt x="19508" y="20468"/>
                </a:cubicBezTo>
                <a:cubicBezTo>
                  <a:pt x="19631" y="20341"/>
                  <a:pt x="19795" y="19570"/>
                  <a:pt x="19801" y="18883"/>
                </a:cubicBezTo>
                <a:cubicBezTo>
                  <a:pt x="19806" y="18382"/>
                  <a:pt x="19743" y="18116"/>
                  <a:pt x="19616" y="18086"/>
                </a:cubicBezTo>
                <a:close/>
                <a:moveTo>
                  <a:pt x="2341" y="18109"/>
                </a:moveTo>
                <a:cubicBezTo>
                  <a:pt x="2276" y="18109"/>
                  <a:pt x="2210" y="18140"/>
                  <a:pt x="2144" y="18207"/>
                </a:cubicBezTo>
                <a:cubicBezTo>
                  <a:pt x="2031" y="18324"/>
                  <a:pt x="1944" y="18507"/>
                  <a:pt x="1886" y="18717"/>
                </a:cubicBezTo>
                <a:cubicBezTo>
                  <a:pt x="1878" y="18748"/>
                  <a:pt x="1873" y="18783"/>
                  <a:pt x="1866" y="18815"/>
                </a:cubicBezTo>
                <a:cubicBezTo>
                  <a:pt x="1848" y="18891"/>
                  <a:pt x="1829" y="18967"/>
                  <a:pt x="1819" y="19047"/>
                </a:cubicBezTo>
                <a:cubicBezTo>
                  <a:pt x="1818" y="19051"/>
                  <a:pt x="1818" y="19056"/>
                  <a:pt x="1818" y="19061"/>
                </a:cubicBezTo>
                <a:cubicBezTo>
                  <a:pt x="1744" y="19634"/>
                  <a:pt x="1845" y="20267"/>
                  <a:pt x="2126" y="20390"/>
                </a:cubicBezTo>
                <a:cubicBezTo>
                  <a:pt x="2440" y="20528"/>
                  <a:pt x="2605" y="20485"/>
                  <a:pt x="2772" y="20223"/>
                </a:cubicBezTo>
                <a:cubicBezTo>
                  <a:pt x="2797" y="20183"/>
                  <a:pt x="2818" y="20140"/>
                  <a:pt x="2837" y="20094"/>
                </a:cubicBezTo>
                <a:cubicBezTo>
                  <a:pt x="2887" y="19944"/>
                  <a:pt x="2921" y="19749"/>
                  <a:pt x="2942" y="19500"/>
                </a:cubicBezTo>
                <a:cubicBezTo>
                  <a:pt x="2943" y="19487"/>
                  <a:pt x="2943" y="19479"/>
                  <a:pt x="2944" y="19466"/>
                </a:cubicBezTo>
                <a:cubicBezTo>
                  <a:pt x="2939" y="18816"/>
                  <a:pt x="2657" y="18105"/>
                  <a:pt x="2341" y="18109"/>
                </a:cubicBezTo>
                <a:close/>
                <a:moveTo>
                  <a:pt x="9298" y="18121"/>
                </a:moveTo>
                <a:cubicBezTo>
                  <a:pt x="9029" y="18121"/>
                  <a:pt x="8912" y="18176"/>
                  <a:pt x="8785" y="18364"/>
                </a:cubicBezTo>
                <a:cubicBezTo>
                  <a:pt x="8431" y="18886"/>
                  <a:pt x="8411" y="19743"/>
                  <a:pt x="8741" y="20223"/>
                </a:cubicBezTo>
                <a:cubicBezTo>
                  <a:pt x="8950" y="20527"/>
                  <a:pt x="9069" y="20545"/>
                  <a:pt x="9411" y="20321"/>
                </a:cubicBezTo>
                <a:cubicBezTo>
                  <a:pt x="9677" y="20146"/>
                  <a:pt x="9760" y="20005"/>
                  <a:pt x="9764" y="19721"/>
                </a:cubicBezTo>
                <a:cubicBezTo>
                  <a:pt x="9764" y="19677"/>
                  <a:pt x="9757" y="19644"/>
                  <a:pt x="9752" y="19609"/>
                </a:cubicBezTo>
                <a:cubicBezTo>
                  <a:pt x="9730" y="19547"/>
                  <a:pt x="9673" y="19547"/>
                  <a:pt x="9528" y="19589"/>
                </a:cubicBezTo>
                <a:cubicBezTo>
                  <a:pt x="9130" y="19707"/>
                  <a:pt x="8905" y="19221"/>
                  <a:pt x="9097" y="18657"/>
                </a:cubicBezTo>
                <a:cubicBezTo>
                  <a:pt x="9170" y="18442"/>
                  <a:pt x="9175" y="18446"/>
                  <a:pt x="9329" y="18746"/>
                </a:cubicBezTo>
                <a:cubicBezTo>
                  <a:pt x="9460" y="18999"/>
                  <a:pt x="9508" y="19031"/>
                  <a:pt x="9610" y="18935"/>
                </a:cubicBezTo>
                <a:cubicBezTo>
                  <a:pt x="9678" y="18870"/>
                  <a:pt x="9740" y="18725"/>
                  <a:pt x="9750" y="18614"/>
                </a:cubicBezTo>
                <a:cubicBezTo>
                  <a:pt x="9753" y="18576"/>
                  <a:pt x="9753" y="18542"/>
                  <a:pt x="9753" y="18508"/>
                </a:cubicBezTo>
                <a:cubicBezTo>
                  <a:pt x="9753" y="18497"/>
                  <a:pt x="9753" y="18489"/>
                  <a:pt x="9753" y="18479"/>
                </a:cubicBezTo>
                <a:cubicBezTo>
                  <a:pt x="9743" y="18217"/>
                  <a:pt x="9614" y="18121"/>
                  <a:pt x="9298" y="18121"/>
                </a:cubicBezTo>
                <a:close/>
                <a:moveTo>
                  <a:pt x="3628" y="18129"/>
                </a:moveTo>
                <a:cubicBezTo>
                  <a:pt x="3530" y="18143"/>
                  <a:pt x="3435" y="18191"/>
                  <a:pt x="3404" y="18267"/>
                </a:cubicBezTo>
                <a:cubicBezTo>
                  <a:pt x="3311" y="18498"/>
                  <a:pt x="3333" y="19331"/>
                  <a:pt x="3448" y="19939"/>
                </a:cubicBezTo>
                <a:cubicBezTo>
                  <a:pt x="3506" y="20243"/>
                  <a:pt x="3587" y="20476"/>
                  <a:pt x="3628" y="20458"/>
                </a:cubicBezTo>
                <a:cubicBezTo>
                  <a:pt x="3629" y="20458"/>
                  <a:pt x="3629" y="20458"/>
                  <a:pt x="3629" y="20458"/>
                </a:cubicBezTo>
                <a:cubicBezTo>
                  <a:pt x="3798" y="20363"/>
                  <a:pt x="3983" y="18758"/>
                  <a:pt x="3900" y="18299"/>
                </a:cubicBezTo>
                <a:cubicBezTo>
                  <a:pt x="3883" y="18251"/>
                  <a:pt x="3863" y="18208"/>
                  <a:pt x="3840" y="18170"/>
                </a:cubicBezTo>
                <a:cubicBezTo>
                  <a:pt x="3790" y="18129"/>
                  <a:pt x="3709" y="18116"/>
                  <a:pt x="3628" y="18129"/>
                </a:cubicBezTo>
                <a:close/>
                <a:moveTo>
                  <a:pt x="11458" y="18132"/>
                </a:moveTo>
                <a:cubicBezTo>
                  <a:pt x="11372" y="18139"/>
                  <a:pt x="11295" y="18161"/>
                  <a:pt x="11235" y="18192"/>
                </a:cubicBezTo>
                <a:cubicBezTo>
                  <a:pt x="11209" y="18220"/>
                  <a:pt x="11184" y="18238"/>
                  <a:pt x="11155" y="18278"/>
                </a:cubicBezTo>
                <a:cubicBezTo>
                  <a:pt x="11096" y="18357"/>
                  <a:pt x="11051" y="18474"/>
                  <a:pt x="11012" y="18603"/>
                </a:cubicBezTo>
                <a:cubicBezTo>
                  <a:pt x="10875" y="19147"/>
                  <a:pt x="10908" y="20026"/>
                  <a:pt x="11128" y="20306"/>
                </a:cubicBezTo>
                <a:cubicBezTo>
                  <a:pt x="11216" y="20418"/>
                  <a:pt x="11298" y="20465"/>
                  <a:pt x="11425" y="20468"/>
                </a:cubicBezTo>
                <a:cubicBezTo>
                  <a:pt x="11429" y="20468"/>
                  <a:pt x="11432" y="20467"/>
                  <a:pt x="11435" y="20468"/>
                </a:cubicBezTo>
                <a:cubicBezTo>
                  <a:pt x="11479" y="20467"/>
                  <a:pt x="11528" y="20463"/>
                  <a:pt x="11586" y="20453"/>
                </a:cubicBezTo>
                <a:cubicBezTo>
                  <a:pt x="11922" y="20394"/>
                  <a:pt x="12065" y="20178"/>
                  <a:pt x="12065" y="19727"/>
                </a:cubicBezTo>
                <a:cubicBezTo>
                  <a:pt x="12065" y="19438"/>
                  <a:pt x="12061" y="19436"/>
                  <a:pt x="11845" y="19575"/>
                </a:cubicBezTo>
                <a:cubicBezTo>
                  <a:pt x="11562" y="19758"/>
                  <a:pt x="11338" y="19629"/>
                  <a:pt x="11278" y="19248"/>
                </a:cubicBezTo>
                <a:cubicBezTo>
                  <a:pt x="11229" y="18945"/>
                  <a:pt x="11373" y="18399"/>
                  <a:pt x="11493" y="18433"/>
                </a:cubicBezTo>
                <a:cubicBezTo>
                  <a:pt x="11646" y="18476"/>
                  <a:pt x="11687" y="18774"/>
                  <a:pt x="11568" y="18981"/>
                </a:cubicBezTo>
                <a:cubicBezTo>
                  <a:pt x="11485" y="19125"/>
                  <a:pt x="11471" y="19211"/>
                  <a:pt x="11524" y="19262"/>
                </a:cubicBezTo>
                <a:cubicBezTo>
                  <a:pt x="11625" y="19360"/>
                  <a:pt x="11975" y="19127"/>
                  <a:pt x="12026" y="18929"/>
                </a:cubicBezTo>
                <a:cubicBezTo>
                  <a:pt x="12026" y="18928"/>
                  <a:pt x="12026" y="18929"/>
                  <a:pt x="12027" y="18929"/>
                </a:cubicBezTo>
                <a:cubicBezTo>
                  <a:pt x="12027" y="18928"/>
                  <a:pt x="12026" y="18927"/>
                  <a:pt x="12027" y="18927"/>
                </a:cubicBezTo>
                <a:cubicBezTo>
                  <a:pt x="12033" y="18901"/>
                  <a:pt x="12037" y="18871"/>
                  <a:pt x="12040" y="18843"/>
                </a:cubicBezTo>
                <a:cubicBezTo>
                  <a:pt x="12042" y="18834"/>
                  <a:pt x="12042" y="18826"/>
                  <a:pt x="12043" y="18818"/>
                </a:cubicBezTo>
                <a:cubicBezTo>
                  <a:pt x="12064" y="18567"/>
                  <a:pt x="11973" y="18257"/>
                  <a:pt x="11848" y="18195"/>
                </a:cubicBezTo>
                <a:cubicBezTo>
                  <a:pt x="11739" y="18140"/>
                  <a:pt x="11591" y="18121"/>
                  <a:pt x="11458" y="18132"/>
                </a:cubicBezTo>
                <a:close/>
                <a:moveTo>
                  <a:pt x="12796" y="18132"/>
                </a:moveTo>
                <a:cubicBezTo>
                  <a:pt x="12705" y="18126"/>
                  <a:pt x="12613" y="18136"/>
                  <a:pt x="12545" y="18161"/>
                </a:cubicBezTo>
                <a:cubicBezTo>
                  <a:pt x="12498" y="18198"/>
                  <a:pt x="12460" y="18244"/>
                  <a:pt x="12426" y="18298"/>
                </a:cubicBezTo>
                <a:cubicBezTo>
                  <a:pt x="12378" y="18489"/>
                  <a:pt x="12421" y="18898"/>
                  <a:pt x="12540" y="19265"/>
                </a:cubicBezTo>
                <a:cubicBezTo>
                  <a:pt x="12686" y="19714"/>
                  <a:pt x="12674" y="19954"/>
                  <a:pt x="12506" y="19954"/>
                </a:cubicBezTo>
                <a:cubicBezTo>
                  <a:pt x="12367" y="19954"/>
                  <a:pt x="12376" y="20162"/>
                  <a:pt x="12522" y="20335"/>
                </a:cubicBezTo>
                <a:cubicBezTo>
                  <a:pt x="12574" y="20397"/>
                  <a:pt x="12631" y="20432"/>
                  <a:pt x="12691" y="20455"/>
                </a:cubicBezTo>
                <a:cubicBezTo>
                  <a:pt x="12731" y="20463"/>
                  <a:pt x="12769" y="20475"/>
                  <a:pt x="12811" y="20476"/>
                </a:cubicBezTo>
                <a:cubicBezTo>
                  <a:pt x="12845" y="20477"/>
                  <a:pt x="12877" y="20466"/>
                  <a:pt x="12910" y="20461"/>
                </a:cubicBezTo>
                <a:cubicBezTo>
                  <a:pt x="13110" y="20400"/>
                  <a:pt x="13283" y="20170"/>
                  <a:pt x="13283" y="19856"/>
                </a:cubicBezTo>
                <a:cubicBezTo>
                  <a:pt x="13283" y="19692"/>
                  <a:pt x="13203" y="19376"/>
                  <a:pt x="13106" y="19151"/>
                </a:cubicBezTo>
                <a:lnTo>
                  <a:pt x="12930" y="18743"/>
                </a:lnTo>
                <a:lnTo>
                  <a:pt x="12960" y="18703"/>
                </a:lnTo>
                <a:lnTo>
                  <a:pt x="12955" y="18695"/>
                </a:lnTo>
                <a:lnTo>
                  <a:pt x="13061" y="18577"/>
                </a:lnTo>
                <a:lnTo>
                  <a:pt x="13070" y="18565"/>
                </a:lnTo>
                <a:cubicBezTo>
                  <a:pt x="13194" y="18406"/>
                  <a:pt x="13200" y="18369"/>
                  <a:pt x="13109" y="18250"/>
                </a:cubicBezTo>
                <a:cubicBezTo>
                  <a:pt x="13057" y="18183"/>
                  <a:pt x="12928" y="18141"/>
                  <a:pt x="12796" y="18132"/>
                </a:cubicBezTo>
                <a:close/>
                <a:moveTo>
                  <a:pt x="2413" y="18365"/>
                </a:moveTo>
                <a:cubicBezTo>
                  <a:pt x="2471" y="18367"/>
                  <a:pt x="2532" y="18404"/>
                  <a:pt x="2586" y="18488"/>
                </a:cubicBezTo>
                <a:cubicBezTo>
                  <a:pt x="2708" y="18680"/>
                  <a:pt x="2684" y="18977"/>
                  <a:pt x="2536" y="19101"/>
                </a:cubicBezTo>
                <a:cubicBezTo>
                  <a:pt x="2347" y="19259"/>
                  <a:pt x="2276" y="19239"/>
                  <a:pt x="2194" y="18999"/>
                </a:cubicBezTo>
                <a:cubicBezTo>
                  <a:pt x="2084" y="18678"/>
                  <a:pt x="2238" y="18360"/>
                  <a:pt x="2413" y="18365"/>
                </a:cubicBezTo>
                <a:close/>
                <a:moveTo>
                  <a:pt x="5850" y="18577"/>
                </a:moveTo>
                <a:cubicBezTo>
                  <a:pt x="5880" y="18577"/>
                  <a:pt x="5906" y="18629"/>
                  <a:pt x="5953" y="18729"/>
                </a:cubicBezTo>
                <a:cubicBezTo>
                  <a:pt x="6070" y="18980"/>
                  <a:pt x="6073" y="19231"/>
                  <a:pt x="5966" y="19400"/>
                </a:cubicBezTo>
                <a:cubicBezTo>
                  <a:pt x="5857" y="19571"/>
                  <a:pt x="5817" y="19563"/>
                  <a:pt x="5686" y="19334"/>
                </a:cubicBezTo>
                <a:cubicBezTo>
                  <a:pt x="5539" y="19080"/>
                  <a:pt x="5545" y="18966"/>
                  <a:pt x="5715" y="18723"/>
                </a:cubicBezTo>
                <a:cubicBezTo>
                  <a:pt x="5785" y="18625"/>
                  <a:pt x="5820" y="18576"/>
                  <a:pt x="5850" y="18577"/>
                </a:cubicBezTo>
                <a:close/>
                <a:moveTo>
                  <a:pt x="7090" y="19661"/>
                </a:moveTo>
                <a:cubicBezTo>
                  <a:pt x="7063" y="19659"/>
                  <a:pt x="7037" y="19663"/>
                  <a:pt x="7013" y="19669"/>
                </a:cubicBezTo>
                <a:cubicBezTo>
                  <a:pt x="6964" y="19679"/>
                  <a:pt x="6922" y="19705"/>
                  <a:pt x="6892" y="19744"/>
                </a:cubicBezTo>
                <a:cubicBezTo>
                  <a:pt x="6836" y="19817"/>
                  <a:pt x="6802" y="19962"/>
                  <a:pt x="6795" y="20102"/>
                </a:cubicBezTo>
                <a:cubicBezTo>
                  <a:pt x="6800" y="20255"/>
                  <a:pt x="6828" y="20400"/>
                  <a:pt x="6864" y="20435"/>
                </a:cubicBezTo>
                <a:cubicBezTo>
                  <a:pt x="6885" y="20456"/>
                  <a:pt x="6899" y="20492"/>
                  <a:pt x="6905" y="20534"/>
                </a:cubicBezTo>
                <a:cubicBezTo>
                  <a:pt x="6918" y="20584"/>
                  <a:pt x="6925" y="20644"/>
                  <a:pt x="6925" y="20702"/>
                </a:cubicBezTo>
                <a:cubicBezTo>
                  <a:pt x="6925" y="20816"/>
                  <a:pt x="6963" y="20907"/>
                  <a:pt x="7010" y="20906"/>
                </a:cubicBezTo>
                <a:cubicBezTo>
                  <a:pt x="7189" y="20903"/>
                  <a:pt x="7280" y="20705"/>
                  <a:pt x="7314" y="20238"/>
                </a:cubicBezTo>
                <a:cubicBezTo>
                  <a:pt x="7346" y="19783"/>
                  <a:pt x="7338" y="19747"/>
                  <a:pt x="7171" y="19681"/>
                </a:cubicBezTo>
                <a:cubicBezTo>
                  <a:pt x="7144" y="19671"/>
                  <a:pt x="7116" y="19664"/>
                  <a:pt x="7090" y="196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988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3D7F6D96-10C9-4EF7-8E1C-F4AA98768B59.m4a" descr="3D7F6D96-10C9-4EF7-8E1C-F4AA98768B59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388600" y="1092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apture d’écran 2020-03-24 à 16.21.30.png" descr="Capture d’écran 2020-03-24 à 16.21.30.png"/>
          <p:cNvPicPr>
            <a:picLocks noChangeAspect="1"/>
          </p:cNvPicPr>
          <p:nvPr/>
        </p:nvPicPr>
        <p:blipFill>
          <a:blip r:embed="rId5">
            <a:extLst/>
          </a:blip>
          <a:srcRect l="182" t="0" r="4044" b="767"/>
          <a:stretch>
            <a:fillRect/>
          </a:stretch>
        </p:blipFill>
        <p:spPr>
          <a:xfrm>
            <a:off x="3974603" y="677639"/>
            <a:ext cx="3749381" cy="374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8" fill="norm" stroke="1" extrusionOk="0">
                <a:moveTo>
                  <a:pt x="21" y="0"/>
                </a:moveTo>
                <a:cubicBezTo>
                  <a:pt x="2" y="0"/>
                  <a:pt x="-6" y="15"/>
                  <a:pt x="5" y="32"/>
                </a:cubicBezTo>
                <a:cubicBezTo>
                  <a:pt x="16" y="50"/>
                  <a:pt x="31" y="64"/>
                  <a:pt x="39" y="64"/>
                </a:cubicBezTo>
                <a:cubicBezTo>
                  <a:pt x="47" y="64"/>
                  <a:pt x="53" y="50"/>
                  <a:pt x="53" y="32"/>
                </a:cubicBezTo>
                <a:cubicBezTo>
                  <a:pt x="53" y="15"/>
                  <a:pt x="39" y="0"/>
                  <a:pt x="21" y="0"/>
                </a:cubicBezTo>
                <a:close/>
                <a:moveTo>
                  <a:pt x="3834" y="337"/>
                </a:moveTo>
                <a:cubicBezTo>
                  <a:pt x="3815" y="349"/>
                  <a:pt x="3718" y="361"/>
                  <a:pt x="3619" y="367"/>
                </a:cubicBezTo>
                <a:cubicBezTo>
                  <a:pt x="3044" y="397"/>
                  <a:pt x="2560" y="543"/>
                  <a:pt x="2276" y="770"/>
                </a:cubicBezTo>
                <a:cubicBezTo>
                  <a:pt x="2164" y="859"/>
                  <a:pt x="2056" y="966"/>
                  <a:pt x="2038" y="1008"/>
                </a:cubicBezTo>
                <a:cubicBezTo>
                  <a:pt x="2020" y="1050"/>
                  <a:pt x="1960" y="1130"/>
                  <a:pt x="1906" y="1187"/>
                </a:cubicBezTo>
                <a:cubicBezTo>
                  <a:pt x="1826" y="1271"/>
                  <a:pt x="1802" y="1336"/>
                  <a:pt x="1771" y="1530"/>
                </a:cubicBezTo>
                <a:cubicBezTo>
                  <a:pt x="1749" y="1662"/>
                  <a:pt x="1702" y="1840"/>
                  <a:pt x="1668" y="1927"/>
                </a:cubicBezTo>
                <a:cubicBezTo>
                  <a:pt x="1633" y="2015"/>
                  <a:pt x="1606" y="2163"/>
                  <a:pt x="1606" y="2261"/>
                </a:cubicBezTo>
                <a:cubicBezTo>
                  <a:pt x="1606" y="2357"/>
                  <a:pt x="1586" y="2486"/>
                  <a:pt x="1561" y="2547"/>
                </a:cubicBezTo>
                <a:cubicBezTo>
                  <a:pt x="1535" y="2609"/>
                  <a:pt x="1521" y="2678"/>
                  <a:pt x="1531" y="2703"/>
                </a:cubicBezTo>
                <a:cubicBezTo>
                  <a:pt x="1541" y="2728"/>
                  <a:pt x="1532" y="2769"/>
                  <a:pt x="1513" y="2793"/>
                </a:cubicBezTo>
                <a:cubicBezTo>
                  <a:pt x="1493" y="2816"/>
                  <a:pt x="1483" y="2855"/>
                  <a:pt x="1492" y="2877"/>
                </a:cubicBezTo>
                <a:cubicBezTo>
                  <a:pt x="1501" y="2900"/>
                  <a:pt x="1496" y="2995"/>
                  <a:pt x="1481" y="3090"/>
                </a:cubicBezTo>
                <a:cubicBezTo>
                  <a:pt x="1464" y="3198"/>
                  <a:pt x="1464" y="3278"/>
                  <a:pt x="1483" y="3297"/>
                </a:cubicBezTo>
                <a:cubicBezTo>
                  <a:pt x="1503" y="3316"/>
                  <a:pt x="1498" y="3345"/>
                  <a:pt x="1469" y="3377"/>
                </a:cubicBezTo>
                <a:cubicBezTo>
                  <a:pt x="1415" y="3438"/>
                  <a:pt x="1353" y="4305"/>
                  <a:pt x="1357" y="4939"/>
                </a:cubicBezTo>
                <a:cubicBezTo>
                  <a:pt x="1360" y="5362"/>
                  <a:pt x="1355" y="5493"/>
                  <a:pt x="1312" y="6453"/>
                </a:cubicBezTo>
                <a:cubicBezTo>
                  <a:pt x="1300" y="6716"/>
                  <a:pt x="1283" y="7153"/>
                  <a:pt x="1275" y="7425"/>
                </a:cubicBezTo>
                <a:cubicBezTo>
                  <a:pt x="1267" y="7696"/>
                  <a:pt x="1255" y="7953"/>
                  <a:pt x="1245" y="7993"/>
                </a:cubicBezTo>
                <a:cubicBezTo>
                  <a:pt x="1236" y="8033"/>
                  <a:pt x="1243" y="8093"/>
                  <a:pt x="1261" y="8128"/>
                </a:cubicBezTo>
                <a:cubicBezTo>
                  <a:pt x="1280" y="8163"/>
                  <a:pt x="1295" y="8275"/>
                  <a:pt x="1293" y="8375"/>
                </a:cubicBezTo>
                <a:cubicBezTo>
                  <a:pt x="1291" y="8581"/>
                  <a:pt x="1291" y="8557"/>
                  <a:pt x="1307" y="9273"/>
                </a:cubicBezTo>
                <a:cubicBezTo>
                  <a:pt x="1323" y="9976"/>
                  <a:pt x="1319" y="9947"/>
                  <a:pt x="1357" y="9993"/>
                </a:cubicBezTo>
                <a:cubicBezTo>
                  <a:pt x="1377" y="10017"/>
                  <a:pt x="1380" y="10041"/>
                  <a:pt x="1362" y="10052"/>
                </a:cubicBezTo>
                <a:cubicBezTo>
                  <a:pt x="1316" y="10081"/>
                  <a:pt x="1341" y="10255"/>
                  <a:pt x="1401" y="10320"/>
                </a:cubicBezTo>
                <a:cubicBezTo>
                  <a:pt x="1447" y="10372"/>
                  <a:pt x="1454" y="10480"/>
                  <a:pt x="1458" y="11188"/>
                </a:cubicBezTo>
                <a:cubicBezTo>
                  <a:pt x="1460" y="11633"/>
                  <a:pt x="1454" y="12043"/>
                  <a:pt x="1442" y="12098"/>
                </a:cubicBezTo>
                <a:cubicBezTo>
                  <a:pt x="1428" y="12159"/>
                  <a:pt x="1431" y="12206"/>
                  <a:pt x="1451" y="12219"/>
                </a:cubicBezTo>
                <a:cubicBezTo>
                  <a:pt x="1470" y="12230"/>
                  <a:pt x="1483" y="12298"/>
                  <a:pt x="1483" y="12366"/>
                </a:cubicBezTo>
                <a:cubicBezTo>
                  <a:pt x="1483" y="12434"/>
                  <a:pt x="1495" y="12497"/>
                  <a:pt x="1510" y="12506"/>
                </a:cubicBezTo>
                <a:cubicBezTo>
                  <a:pt x="1548" y="12529"/>
                  <a:pt x="1512" y="13593"/>
                  <a:pt x="1467" y="13779"/>
                </a:cubicBezTo>
                <a:cubicBezTo>
                  <a:pt x="1458" y="13815"/>
                  <a:pt x="1464" y="13919"/>
                  <a:pt x="1481" y="14006"/>
                </a:cubicBezTo>
                <a:cubicBezTo>
                  <a:pt x="1502" y="14121"/>
                  <a:pt x="1500" y="14178"/>
                  <a:pt x="1474" y="14210"/>
                </a:cubicBezTo>
                <a:cubicBezTo>
                  <a:pt x="1444" y="14247"/>
                  <a:pt x="1415" y="14832"/>
                  <a:pt x="1421" y="15264"/>
                </a:cubicBezTo>
                <a:cubicBezTo>
                  <a:pt x="1434" y="16120"/>
                  <a:pt x="1448" y="16486"/>
                  <a:pt x="1481" y="16906"/>
                </a:cubicBezTo>
                <a:cubicBezTo>
                  <a:pt x="1529" y="17517"/>
                  <a:pt x="1546" y="18953"/>
                  <a:pt x="1506" y="19037"/>
                </a:cubicBezTo>
                <a:cubicBezTo>
                  <a:pt x="1487" y="19077"/>
                  <a:pt x="1489" y="19090"/>
                  <a:pt x="1510" y="19076"/>
                </a:cubicBezTo>
                <a:cubicBezTo>
                  <a:pt x="1562" y="19044"/>
                  <a:pt x="1589" y="19119"/>
                  <a:pt x="1545" y="19172"/>
                </a:cubicBezTo>
                <a:cubicBezTo>
                  <a:pt x="1513" y="19211"/>
                  <a:pt x="1512" y="19281"/>
                  <a:pt x="1545" y="19529"/>
                </a:cubicBezTo>
                <a:cubicBezTo>
                  <a:pt x="1567" y="19699"/>
                  <a:pt x="1601" y="19868"/>
                  <a:pt x="1620" y="19903"/>
                </a:cubicBezTo>
                <a:cubicBezTo>
                  <a:pt x="1639" y="19938"/>
                  <a:pt x="1657" y="20034"/>
                  <a:pt x="1661" y="20118"/>
                </a:cubicBezTo>
                <a:cubicBezTo>
                  <a:pt x="1666" y="20203"/>
                  <a:pt x="1693" y="20307"/>
                  <a:pt x="1721" y="20349"/>
                </a:cubicBezTo>
                <a:cubicBezTo>
                  <a:pt x="1748" y="20391"/>
                  <a:pt x="1770" y="20495"/>
                  <a:pt x="1771" y="20579"/>
                </a:cubicBezTo>
                <a:cubicBezTo>
                  <a:pt x="1771" y="20681"/>
                  <a:pt x="1793" y="20757"/>
                  <a:pt x="1835" y="20810"/>
                </a:cubicBezTo>
                <a:cubicBezTo>
                  <a:pt x="1869" y="20854"/>
                  <a:pt x="1898" y="20915"/>
                  <a:pt x="1899" y="20945"/>
                </a:cubicBezTo>
                <a:cubicBezTo>
                  <a:pt x="1899" y="21016"/>
                  <a:pt x="1980" y="21019"/>
                  <a:pt x="2006" y="20950"/>
                </a:cubicBezTo>
                <a:cubicBezTo>
                  <a:pt x="2022" y="20908"/>
                  <a:pt x="2034" y="20906"/>
                  <a:pt x="2072" y="20938"/>
                </a:cubicBezTo>
                <a:cubicBezTo>
                  <a:pt x="2098" y="20959"/>
                  <a:pt x="2120" y="20994"/>
                  <a:pt x="2120" y="21016"/>
                </a:cubicBezTo>
                <a:cubicBezTo>
                  <a:pt x="2120" y="21073"/>
                  <a:pt x="2248" y="21176"/>
                  <a:pt x="2374" y="21222"/>
                </a:cubicBezTo>
                <a:cubicBezTo>
                  <a:pt x="2435" y="21244"/>
                  <a:pt x="2513" y="21275"/>
                  <a:pt x="2548" y="21289"/>
                </a:cubicBezTo>
                <a:cubicBezTo>
                  <a:pt x="2773" y="21380"/>
                  <a:pt x="2910" y="21425"/>
                  <a:pt x="2975" y="21433"/>
                </a:cubicBezTo>
                <a:cubicBezTo>
                  <a:pt x="3016" y="21439"/>
                  <a:pt x="3126" y="21474"/>
                  <a:pt x="3221" y="21513"/>
                </a:cubicBezTo>
                <a:cubicBezTo>
                  <a:pt x="3372" y="21574"/>
                  <a:pt x="3409" y="21578"/>
                  <a:pt x="3512" y="21545"/>
                </a:cubicBezTo>
                <a:cubicBezTo>
                  <a:pt x="3635" y="21505"/>
                  <a:pt x="4438" y="21516"/>
                  <a:pt x="4608" y="21559"/>
                </a:cubicBezTo>
                <a:cubicBezTo>
                  <a:pt x="4657" y="21572"/>
                  <a:pt x="4734" y="21565"/>
                  <a:pt x="4782" y="21545"/>
                </a:cubicBezTo>
                <a:cubicBezTo>
                  <a:pt x="4849" y="21517"/>
                  <a:pt x="4917" y="21520"/>
                  <a:pt x="5076" y="21554"/>
                </a:cubicBezTo>
                <a:cubicBezTo>
                  <a:pt x="5220" y="21585"/>
                  <a:pt x="5656" y="21600"/>
                  <a:pt x="6066" y="21598"/>
                </a:cubicBezTo>
                <a:cubicBezTo>
                  <a:pt x="6476" y="21597"/>
                  <a:pt x="6858" y="21580"/>
                  <a:pt x="6897" y="21548"/>
                </a:cubicBezTo>
                <a:cubicBezTo>
                  <a:pt x="6939" y="21513"/>
                  <a:pt x="6959" y="21511"/>
                  <a:pt x="6998" y="21543"/>
                </a:cubicBezTo>
                <a:cubicBezTo>
                  <a:pt x="7029" y="21569"/>
                  <a:pt x="7164" y="21585"/>
                  <a:pt x="7377" y="21587"/>
                </a:cubicBezTo>
                <a:cubicBezTo>
                  <a:pt x="7662" y="21590"/>
                  <a:pt x="7715" y="21582"/>
                  <a:pt x="7774" y="21529"/>
                </a:cubicBezTo>
                <a:cubicBezTo>
                  <a:pt x="7830" y="21478"/>
                  <a:pt x="7897" y="21464"/>
                  <a:pt x="8142" y="21458"/>
                </a:cubicBezTo>
                <a:cubicBezTo>
                  <a:pt x="8307" y="21453"/>
                  <a:pt x="8470" y="21436"/>
                  <a:pt x="8503" y="21419"/>
                </a:cubicBezTo>
                <a:cubicBezTo>
                  <a:pt x="8543" y="21397"/>
                  <a:pt x="8605" y="21396"/>
                  <a:pt x="8688" y="21419"/>
                </a:cubicBezTo>
                <a:cubicBezTo>
                  <a:pt x="8755" y="21437"/>
                  <a:pt x="8868" y="21447"/>
                  <a:pt x="8944" y="21438"/>
                </a:cubicBezTo>
                <a:cubicBezTo>
                  <a:pt x="9019" y="21430"/>
                  <a:pt x="9086" y="21431"/>
                  <a:pt x="9093" y="21442"/>
                </a:cubicBezTo>
                <a:cubicBezTo>
                  <a:pt x="9100" y="21453"/>
                  <a:pt x="9398" y="21459"/>
                  <a:pt x="9753" y="21454"/>
                </a:cubicBezTo>
                <a:cubicBezTo>
                  <a:pt x="10866" y="21437"/>
                  <a:pt x="12066" y="21454"/>
                  <a:pt x="12122" y="21488"/>
                </a:cubicBezTo>
                <a:cubicBezTo>
                  <a:pt x="12142" y="21501"/>
                  <a:pt x="12193" y="21497"/>
                  <a:pt x="12236" y="21481"/>
                </a:cubicBezTo>
                <a:cubicBezTo>
                  <a:pt x="12279" y="21464"/>
                  <a:pt x="12323" y="21458"/>
                  <a:pt x="12332" y="21467"/>
                </a:cubicBezTo>
                <a:cubicBezTo>
                  <a:pt x="12359" y="21494"/>
                  <a:pt x="12700" y="21508"/>
                  <a:pt x="12716" y="21483"/>
                </a:cubicBezTo>
                <a:cubicBezTo>
                  <a:pt x="12727" y="21464"/>
                  <a:pt x="13006" y="21461"/>
                  <a:pt x="13006" y="21479"/>
                </a:cubicBezTo>
                <a:cubicBezTo>
                  <a:pt x="13006" y="21503"/>
                  <a:pt x="13245" y="21504"/>
                  <a:pt x="13259" y="21481"/>
                </a:cubicBezTo>
                <a:cubicBezTo>
                  <a:pt x="13272" y="21461"/>
                  <a:pt x="13306" y="21460"/>
                  <a:pt x="13355" y="21479"/>
                </a:cubicBezTo>
                <a:cubicBezTo>
                  <a:pt x="13398" y="21496"/>
                  <a:pt x="13454" y="21502"/>
                  <a:pt x="13479" y="21493"/>
                </a:cubicBezTo>
                <a:cubicBezTo>
                  <a:pt x="13503" y="21484"/>
                  <a:pt x="13533" y="21490"/>
                  <a:pt x="13545" y="21509"/>
                </a:cubicBezTo>
                <a:cubicBezTo>
                  <a:pt x="13573" y="21555"/>
                  <a:pt x="13776" y="21552"/>
                  <a:pt x="13792" y="21506"/>
                </a:cubicBezTo>
                <a:cubicBezTo>
                  <a:pt x="13807" y="21460"/>
                  <a:pt x="14041" y="21450"/>
                  <a:pt x="14098" y="21493"/>
                </a:cubicBezTo>
                <a:cubicBezTo>
                  <a:pt x="14129" y="21516"/>
                  <a:pt x="14148" y="21508"/>
                  <a:pt x="14171" y="21467"/>
                </a:cubicBezTo>
                <a:cubicBezTo>
                  <a:pt x="14200" y="21414"/>
                  <a:pt x="14207" y="21415"/>
                  <a:pt x="14260" y="21463"/>
                </a:cubicBezTo>
                <a:cubicBezTo>
                  <a:pt x="14300" y="21499"/>
                  <a:pt x="14325" y="21504"/>
                  <a:pt x="14340" y="21479"/>
                </a:cubicBezTo>
                <a:cubicBezTo>
                  <a:pt x="14356" y="21453"/>
                  <a:pt x="14374" y="21453"/>
                  <a:pt x="14406" y="21481"/>
                </a:cubicBezTo>
                <a:cubicBezTo>
                  <a:pt x="14440" y="21509"/>
                  <a:pt x="14462" y="21510"/>
                  <a:pt x="14495" y="21483"/>
                </a:cubicBezTo>
                <a:cubicBezTo>
                  <a:pt x="14525" y="21458"/>
                  <a:pt x="14564" y="21456"/>
                  <a:pt x="14619" y="21477"/>
                </a:cubicBezTo>
                <a:cubicBezTo>
                  <a:pt x="14663" y="21494"/>
                  <a:pt x="14708" y="21497"/>
                  <a:pt x="14719" y="21486"/>
                </a:cubicBezTo>
                <a:cubicBezTo>
                  <a:pt x="14747" y="21459"/>
                  <a:pt x="16688" y="21475"/>
                  <a:pt x="17026" y="21506"/>
                </a:cubicBezTo>
                <a:cubicBezTo>
                  <a:pt x="17174" y="21519"/>
                  <a:pt x="17362" y="21529"/>
                  <a:pt x="17440" y="21525"/>
                </a:cubicBezTo>
                <a:cubicBezTo>
                  <a:pt x="17730" y="21510"/>
                  <a:pt x="18125" y="21479"/>
                  <a:pt x="18239" y="21463"/>
                </a:cubicBezTo>
                <a:cubicBezTo>
                  <a:pt x="18303" y="21454"/>
                  <a:pt x="18365" y="21462"/>
                  <a:pt x="18376" y="21479"/>
                </a:cubicBezTo>
                <a:cubicBezTo>
                  <a:pt x="18409" y="21533"/>
                  <a:pt x="18490" y="21515"/>
                  <a:pt x="18550" y="21442"/>
                </a:cubicBezTo>
                <a:lnTo>
                  <a:pt x="18607" y="21371"/>
                </a:lnTo>
                <a:lnTo>
                  <a:pt x="18644" y="21442"/>
                </a:lnTo>
                <a:cubicBezTo>
                  <a:pt x="18670" y="21490"/>
                  <a:pt x="18696" y="21505"/>
                  <a:pt x="18721" y="21486"/>
                </a:cubicBezTo>
                <a:cubicBezTo>
                  <a:pt x="18761" y="21455"/>
                  <a:pt x="19143" y="21461"/>
                  <a:pt x="19245" y="21493"/>
                </a:cubicBezTo>
                <a:cubicBezTo>
                  <a:pt x="19282" y="21505"/>
                  <a:pt x="19321" y="21493"/>
                  <a:pt x="19345" y="21463"/>
                </a:cubicBezTo>
                <a:cubicBezTo>
                  <a:pt x="19375" y="21427"/>
                  <a:pt x="19399" y="21423"/>
                  <a:pt x="19430" y="21449"/>
                </a:cubicBezTo>
                <a:cubicBezTo>
                  <a:pt x="19462" y="21476"/>
                  <a:pt x="19496" y="21472"/>
                  <a:pt x="19571" y="21435"/>
                </a:cubicBezTo>
                <a:cubicBezTo>
                  <a:pt x="19645" y="21398"/>
                  <a:pt x="19684" y="21393"/>
                  <a:pt x="19715" y="21419"/>
                </a:cubicBezTo>
                <a:cubicBezTo>
                  <a:pt x="19760" y="21456"/>
                  <a:pt x="19940" y="21431"/>
                  <a:pt x="20005" y="21378"/>
                </a:cubicBezTo>
                <a:cubicBezTo>
                  <a:pt x="20026" y="21361"/>
                  <a:pt x="20058" y="21356"/>
                  <a:pt x="20076" y="21367"/>
                </a:cubicBezTo>
                <a:cubicBezTo>
                  <a:pt x="20094" y="21378"/>
                  <a:pt x="20136" y="21372"/>
                  <a:pt x="20167" y="21355"/>
                </a:cubicBezTo>
                <a:cubicBezTo>
                  <a:pt x="20209" y="21332"/>
                  <a:pt x="20237" y="21334"/>
                  <a:pt x="20263" y="21360"/>
                </a:cubicBezTo>
                <a:cubicBezTo>
                  <a:pt x="20292" y="21389"/>
                  <a:pt x="20316" y="21390"/>
                  <a:pt x="20364" y="21360"/>
                </a:cubicBezTo>
                <a:cubicBezTo>
                  <a:pt x="20398" y="21339"/>
                  <a:pt x="20504" y="21321"/>
                  <a:pt x="20599" y="21321"/>
                </a:cubicBezTo>
                <a:cubicBezTo>
                  <a:pt x="20694" y="21321"/>
                  <a:pt x="20782" y="21307"/>
                  <a:pt x="20793" y="21289"/>
                </a:cubicBezTo>
                <a:cubicBezTo>
                  <a:pt x="20804" y="21272"/>
                  <a:pt x="20849" y="21264"/>
                  <a:pt x="20892" y="21275"/>
                </a:cubicBezTo>
                <a:cubicBezTo>
                  <a:pt x="20948" y="21289"/>
                  <a:pt x="20986" y="21277"/>
                  <a:pt x="21015" y="21238"/>
                </a:cubicBezTo>
                <a:cubicBezTo>
                  <a:pt x="21044" y="21197"/>
                  <a:pt x="21062" y="21194"/>
                  <a:pt x="21079" y="21220"/>
                </a:cubicBezTo>
                <a:cubicBezTo>
                  <a:pt x="21094" y="21246"/>
                  <a:pt x="21128" y="21226"/>
                  <a:pt x="21189" y="21160"/>
                </a:cubicBezTo>
                <a:cubicBezTo>
                  <a:pt x="21301" y="21040"/>
                  <a:pt x="21496" y="20747"/>
                  <a:pt x="21538" y="20638"/>
                </a:cubicBezTo>
                <a:cubicBezTo>
                  <a:pt x="21567" y="20562"/>
                  <a:pt x="21584" y="20227"/>
                  <a:pt x="21582" y="19726"/>
                </a:cubicBezTo>
                <a:cubicBezTo>
                  <a:pt x="21582" y="19612"/>
                  <a:pt x="21582" y="19334"/>
                  <a:pt x="21582" y="19106"/>
                </a:cubicBezTo>
                <a:cubicBezTo>
                  <a:pt x="21584" y="18363"/>
                  <a:pt x="21546" y="17232"/>
                  <a:pt x="21508" y="16842"/>
                </a:cubicBezTo>
                <a:cubicBezTo>
                  <a:pt x="21488" y="16631"/>
                  <a:pt x="21478" y="16302"/>
                  <a:pt x="21486" y="16109"/>
                </a:cubicBezTo>
                <a:cubicBezTo>
                  <a:pt x="21495" y="15917"/>
                  <a:pt x="21494" y="15690"/>
                  <a:pt x="21481" y="15607"/>
                </a:cubicBezTo>
                <a:cubicBezTo>
                  <a:pt x="21468" y="15524"/>
                  <a:pt x="21460" y="15450"/>
                  <a:pt x="21467" y="15443"/>
                </a:cubicBezTo>
                <a:cubicBezTo>
                  <a:pt x="21478" y="15432"/>
                  <a:pt x="21480" y="14579"/>
                  <a:pt x="21470" y="14260"/>
                </a:cubicBezTo>
                <a:cubicBezTo>
                  <a:pt x="21468" y="14189"/>
                  <a:pt x="21501" y="13474"/>
                  <a:pt x="21508" y="13449"/>
                </a:cubicBezTo>
                <a:cubicBezTo>
                  <a:pt x="21558" y="13269"/>
                  <a:pt x="21594" y="10343"/>
                  <a:pt x="21561" y="9115"/>
                </a:cubicBezTo>
                <a:cubicBezTo>
                  <a:pt x="21548" y="8668"/>
                  <a:pt x="21537" y="8143"/>
                  <a:pt x="21538" y="7951"/>
                </a:cubicBezTo>
                <a:lnTo>
                  <a:pt x="21540" y="7601"/>
                </a:lnTo>
                <a:lnTo>
                  <a:pt x="21481" y="7681"/>
                </a:lnTo>
                <a:cubicBezTo>
                  <a:pt x="21351" y="7847"/>
                  <a:pt x="21344" y="7789"/>
                  <a:pt x="21323" y="5977"/>
                </a:cubicBezTo>
                <a:cubicBezTo>
                  <a:pt x="21322" y="5853"/>
                  <a:pt x="21305" y="5808"/>
                  <a:pt x="21250" y="5766"/>
                </a:cubicBezTo>
                <a:cubicBezTo>
                  <a:pt x="21165" y="5702"/>
                  <a:pt x="21198" y="5633"/>
                  <a:pt x="21301" y="5658"/>
                </a:cubicBezTo>
                <a:cubicBezTo>
                  <a:pt x="21401" y="5683"/>
                  <a:pt x="21462" y="5584"/>
                  <a:pt x="21394" y="5509"/>
                </a:cubicBezTo>
                <a:cubicBezTo>
                  <a:pt x="21354" y="5464"/>
                  <a:pt x="21354" y="5454"/>
                  <a:pt x="21397" y="5418"/>
                </a:cubicBezTo>
                <a:cubicBezTo>
                  <a:pt x="21442" y="5381"/>
                  <a:pt x="21439" y="5370"/>
                  <a:pt x="21392" y="5317"/>
                </a:cubicBezTo>
                <a:cubicBezTo>
                  <a:pt x="21344" y="5264"/>
                  <a:pt x="21346" y="5258"/>
                  <a:pt x="21392" y="5241"/>
                </a:cubicBezTo>
                <a:cubicBezTo>
                  <a:pt x="21431" y="5225"/>
                  <a:pt x="21434" y="5204"/>
                  <a:pt x="21410" y="5141"/>
                </a:cubicBezTo>
                <a:cubicBezTo>
                  <a:pt x="21392" y="5094"/>
                  <a:pt x="21392" y="5045"/>
                  <a:pt x="21408" y="5024"/>
                </a:cubicBezTo>
                <a:cubicBezTo>
                  <a:pt x="21450" y="4969"/>
                  <a:pt x="21480" y="4784"/>
                  <a:pt x="21449" y="4765"/>
                </a:cubicBezTo>
                <a:cubicBezTo>
                  <a:pt x="21433" y="4756"/>
                  <a:pt x="21426" y="4691"/>
                  <a:pt x="21435" y="4621"/>
                </a:cubicBezTo>
                <a:cubicBezTo>
                  <a:pt x="21446" y="4541"/>
                  <a:pt x="21436" y="4475"/>
                  <a:pt x="21410" y="4444"/>
                </a:cubicBezTo>
                <a:cubicBezTo>
                  <a:pt x="21379" y="4407"/>
                  <a:pt x="21380" y="4385"/>
                  <a:pt x="21408" y="4357"/>
                </a:cubicBezTo>
                <a:cubicBezTo>
                  <a:pt x="21459" y="4306"/>
                  <a:pt x="21454" y="4191"/>
                  <a:pt x="21397" y="4144"/>
                </a:cubicBezTo>
                <a:cubicBezTo>
                  <a:pt x="21340" y="4097"/>
                  <a:pt x="21366" y="4043"/>
                  <a:pt x="21440" y="4055"/>
                </a:cubicBezTo>
                <a:cubicBezTo>
                  <a:pt x="21479" y="4061"/>
                  <a:pt x="21489" y="4043"/>
                  <a:pt x="21483" y="3984"/>
                </a:cubicBezTo>
                <a:cubicBezTo>
                  <a:pt x="21472" y="3879"/>
                  <a:pt x="21471" y="3849"/>
                  <a:pt x="21474" y="2900"/>
                </a:cubicBezTo>
                <a:cubicBezTo>
                  <a:pt x="21477" y="2129"/>
                  <a:pt x="21474" y="2087"/>
                  <a:pt x="21415" y="2041"/>
                </a:cubicBezTo>
                <a:cubicBezTo>
                  <a:pt x="21380" y="2014"/>
                  <a:pt x="21342" y="1952"/>
                  <a:pt x="21330" y="1904"/>
                </a:cubicBezTo>
                <a:cubicBezTo>
                  <a:pt x="21318" y="1855"/>
                  <a:pt x="21297" y="1807"/>
                  <a:pt x="21282" y="1798"/>
                </a:cubicBezTo>
                <a:cubicBezTo>
                  <a:pt x="21267" y="1789"/>
                  <a:pt x="21263" y="1762"/>
                  <a:pt x="21273" y="1736"/>
                </a:cubicBezTo>
                <a:cubicBezTo>
                  <a:pt x="21283" y="1711"/>
                  <a:pt x="21276" y="1668"/>
                  <a:pt x="21255" y="1643"/>
                </a:cubicBezTo>
                <a:cubicBezTo>
                  <a:pt x="21234" y="1617"/>
                  <a:pt x="21226" y="1566"/>
                  <a:pt x="21237" y="1530"/>
                </a:cubicBezTo>
                <a:cubicBezTo>
                  <a:pt x="21249" y="1494"/>
                  <a:pt x="21237" y="1421"/>
                  <a:pt x="21209" y="1365"/>
                </a:cubicBezTo>
                <a:cubicBezTo>
                  <a:pt x="21182" y="1311"/>
                  <a:pt x="21165" y="1255"/>
                  <a:pt x="21175" y="1239"/>
                </a:cubicBezTo>
                <a:cubicBezTo>
                  <a:pt x="21184" y="1224"/>
                  <a:pt x="21153" y="1125"/>
                  <a:pt x="21104" y="1017"/>
                </a:cubicBezTo>
                <a:cubicBezTo>
                  <a:pt x="21022" y="838"/>
                  <a:pt x="21001" y="812"/>
                  <a:pt x="20830" y="728"/>
                </a:cubicBezTo>
                <a:cubicBezTo>
                  <a:pt x="20695" y="663"/>
                  <a:pt x="20628" y="647"/>
                  <a:pt x="20599" y="671"/>
                </a:cubicBezTo>
                <a:cubicBezTo>
                  <a:pt x="20572" y="694"/>
                  <a:pt x="20555" y="694"/>
                  <a:pt x="20542" y="671"/>
                </a:cubicBezTo>
                <a:cubicBezTo>
                  <a:pt x="20528" y="649"/>
                  <a:pt x="20499" y="652"/>
                  <a:pt x="20458" y="678"/>
                </a:cubicBezTo>
                <a:cubicBezTo>
                  <a:pt x="20408" y="709"/>
                  <a:pt x="20378" y="705"/>
                  <a:pt x="20302" y="660"/>
                </a:cubicBezTo>
                <a:cubicBezTo>
                  <a:pt x="20246" y="627"/>
                  <a:pt x="20201" y="616"/>
                  <a:pt x="20190" y="635"/>
                </a:cubicBezTo>
                <a:cubicBezTo>
                  <a:pt x="20180" y="652"/>
                  <a:pt x="20150" y="660"/>
                  <a:pt x="20126" y="651"/>
                </a:cubicBezTo>
                <a:cubicBezTo>
                  <a:pt x="20098" y="640"/>
                  <a:pt x="20079" y="659"/>
                  <a:pt x="20072" y="701"/>
                </a:cubicBezTo>
                <a:cubicBezTo>
                  <a:pt x="20057" y="798"/>
                  <a:pt x="19998" y="795"/>
                  <a:pt x="19987" y="696"/>
                </a:cubicBezTo>
                <a:cubicBezTo>
                  <a:pt x="19979" y="626"/>
                  <a:pt x="19965" y="615"/>
                  <a:pt x="19891" y="621"/>
                </a:cubicBezTo>
                <a:cubicBezTo>
                  <a:pt x="19842" y="625"/>
                  <a:pt x="19788" y="636"/>
                  <a:pt x="19768" y="648"/>
                </a:cubicBezTo>
                <a:cubicBezTo>
                  <a:pt x="19749" y="660"/>
                  <a:pt x="19725" y="656"/>
                  <a:pt x="19715" y="639"/>
                </a:cubicBezTo>
                <a:cubicBezTo>
                  <a:pt x="19704" y="622"/>
                  <a:pt x="19671" y="609"/>
                  <a:pt x="19640" y="609"/>
                </a:cubicBezTo>
                <a:cubicBezTo>
                  <a:pt x="19610" y="610"/>
                  <a:pt x="19465" y="604"/>
                  <a:pt x="19318" y="593"/>
                </a:cubicBezTo>
                <a:cubicBezTo>
                  <a:pt x="19141" y="581"/>
                  <a:pt x="19037" y="586"/>
                  <a:pt x="19009" y="609"/>
                </a:cubicBezTo>
                <a:cubicBezTo>
                  <a:pt x="18976" y="636"/>
                  <a:pt x="18952" y="635"/>
                  <a:pt x="18916" y="605"/>
                </a:cubicBezTo>
                <a:cubicBezTo>
                  <a:pt x="18877" y="572"/>
                  <a:pt x="18857" y="574"/>
                  <a:pt x="18808" y="619"/>
                </a:cubicBezTo>
                <a:cubicBezTo>
                  <a:pt x="18752" y="669"/>
                  <a:pt x="18744" y="671"/>
                  <a:pt x="18671" y="623"/>
                </a:cubicBezTo>
                <a:cubicBezTo>
                  <a:pt x="18619" y="589"/>
                  <a:pt x="18581" y="581"/>
                  <a:pt x="18568" y="602"/>
                </a:cubicBezTo>
                <a:cubicBezTo>
                  <a:pt x="18554" y="625"/>
                  <a:pt x="18527" y="624"/>
                  <a:pt x="18486" y="598"/>
                </a:cubicBezTo>
                <a:cubicBezTo>
                  <a:pt x="18412" y="551"/>
                  <a:pt x="18313" y="598"/>
                  <a:pt x="18313" y="680"/>
                </a:cubicBezTo>
                <a:cubicBezTo>
                  <a:pt x="18313" y="759"/>
                  <a:pt x="18257" y="751"/>
                  <a:pt x="18214" y="667"/>
                </a:cubicBezTo>
                <a:cubicBezTo>
                  <a:pt x="18167" y="574"/>
                  <a:pt x="18047" y="566"/>
                  <a:pt x="17977" y="651"/>
                </a:cubicBezTo>
                <a:cubicBezTo>
                  <a:pt x="17942" y="693"/>
                  <a:pt x="17907" y="703"/>
                  <a:pt x="17865" y="687"/>
                </a:cubicBezTo>
                <a:cubicBezTo>
                  <a:pt x="17807" y="665"/>
                  <a:pt x="17808" y="664"/>
                  <a:pt x="17862" y="623"/>
                </a:cubicBezTo>
                <a:cubicBezTo>
                  <a:pt x="17901" y="594"/>
                  <a:pt x="17909" y="572"/>
                  <a:pt x="17885" y="557"/>
                </a:cubicBezTo>
                <a:cubicBezTo>
                  <a:pt x="17865" y="545"/>
                  <a:pt x="17822" y="561"/>
                  <a:pt x="17789" y="591"/>
                </a:cubicBezTo>
                <a:cubicBezTo>
                  <a:pt x="17744" y="631"/>
                  <a:pt x="17704" y="639"/>
                  <a:pt x="17639" y="621"/>
                </a:cubicBezTo>
                <a:cubicBezTo>
                  <a:pt x="17590" y="607"/>
                  <a:pt x="17322" y="590"/>
                  <a:pt x="17042" y="584"/>
                </a:cubicBezTo>
                <a:cubicBezTo>
                  <a:pt x="16460" y="573"/>
                  <a:pt x="16273" y="561"/>
                  <a:pt x="16193" y="527"/>
                </a:cubicBezTo>
                <a:cubicBezTo>
                  <a:pt x="16161" y="514"/>
                  <a:pt x="16126" y="512"/>
                  <a:pt x="16115" y="522"/>
                </a:cubicBezTo>
                <a:cubicBezTo>
                  <a:pt x="16104" y="533"/>
                  <a:pt x="16075" y="526"/>
                  <a:pt x="16051" y="506"/>
                </a:cubicBezTo>
                <a:cubicBezTo>
                  <a:pt x="16027" y="486"/>
                  <a:pt x="15985" y="481"/>
                  <a:pt x="15953" y="495"/>
                </a:cubicBezTo>
                <a:cubicBezTo>
                  <a:pt x="15922" y="508"/>
                  <a:pt x="15884" y="516"/>
                  <a:pt x="15866" y="511"/>
                </a:cubicBezTo>
                <a:cubicBezTo>
                  <a:pt x="15785" y="489"/>
                  <a:pt x="15514" y="493"/>
                  <a:pt x="15482" y="515"/>
                </a:cubicBezTo>
                <a:cubicBezTo>
                  <a:pt x="15463" y="530"/>
                  <a:pt x="15405" y="521"/>
                  <a:pt x="15354" y="497"/>
                </a:cubicBezTo>
                <a:cubicBezTo>
                  <a:pt x="15286" y="465"/>
                  <a:pt x="15200" y="458"/>
                  <a:pt x="15023" y="476"/>
                </a:cubicBezTo>
                <a:cubicBezTo>
                  <a:pt x="14892" y="488"/>
                  <a:pt x="14522" y="494"/>
                  <a:pt x="14198" y="486"/>
                </a:cubicBezTo>
                <a:cubicBezTo>
                  <a:pt x="12788" y="451"/>
                  <a:pt x="12056" y="466"/>
                  <a:pt x="11818" y="538"/>
                </a:cubicBezTo>
                <a:cubicBezTo>
                  <a:pt x="11745" y="560"/>
                  <a:pt x="11695" y="562"/>
                  <a:pt x="11669" y="541"/>
                </a:cubicBezTo>
                <a:cubicBezTo>
                  <a:pt x="11648" y="523"/>
                  <a:pt x="11607" y="518"/>
                  <a:pt x="11578" y="529"/>
                </a:cubicBezTo>
                <a:cubicBezTo>
                  <a:pt x="11549" y="540"/>
                  <a:pt x="11505" y="532"/>
                  <a:pt x="11480" y="511"/>
                </a:cubicBezTo>
                <a:cubicBezTo>
                  <a:pt x="11454" y="489"/>
                  <a:pt x="11416" y="483"/>
                  <a:pt x="11393" y="497"/>
                </a:cubicBezTo>
                <a:cubicBezTo>
                  <a:pt x="11352" y="522"/>
                  <a:pt x="11211" y="519"/>
                  <a:pt x="11112" y="490"/>
                </a:cubicBezTo>
                <a:cubicBezTo>
                  <a:pt x="11078" y="481"/>
                  <a:pt x="11053" y="500"/>
                  <a:pt x="11041" y="545"/>
                </a:cubicBezTo>
                <a:cubicBezTo>
                  <a:pt x="11023" y="613"/>
                  <a:pt x="11021" y="613"/>
                  <a:pt x="10938" y="559"/>
                </a:cubicBezTo>
                <a:cubicBezTo>
                  <a:pt x="10877" y="519"/>
                  <a:pt x="10842" y="513"/>
                  <a:pt x="10817" y="538"/>
                </a:cubicBezTo>
                <a:cubicBezTo>
                  <a:pt x="10772" y="584"/>
                  <a:pt x="10660" y="583"/>
                  <a:pt x="10614" y="536"/>
                </a:cubicBezTo>
                <a:cubicBezTo>
                  <a:pt x="10589" y="511"/>
                  <a:pt x="10564" y="511"/>
                  <a:pt x="10536" y="531"/>
                </a:cubicBezTo>
                <a:cubicBezTo>
                  <a:pt x="10480" y="574"/>
                  <a:pt x="8884" y="582"/>
                  <a:pt x="8775" y="541"/>
                </a:cubicBezTo>
                <a:cubicBezTo>
                  <a:pt x="8716" y="518"/>
                  <a:pt x="8678" y="519"/>
                  <a:pt x="8647" y="545"/>
                </a:cubicBezTo>
                <a:cubicBezTo>
                  <a:pt x="8612" y="574"/>
                  <a:pt x="8589" y="571"/>
                  <a:pt x="8540" y="527"/>
                </a:cubicBezTo>
                <a:cubicBezTo>
                  <a:pt x="8497" y="487"/>
                  <a:pt x="8466" y="480"/>
                  <a:pt x="8437" y="502"/>
                </a:cubicBezTo>
                <a:cubicBezTo>
                  <a:pt x="8415" y="519"/>
                  <a:pt x="8332" y="527"/>
                  <a:pt x="8254" y="520"/>
                </a:cubicBezTo>
                <a:cubicBezTo>
                  <a:pt x="8175" y="514"/>
                  <a:pt x="8012" y="508"/>
                  <a:pt x="7889" y="506"/>
                </a:cubicBezTo>
                <a:cubicBezTo>
                  <a:pt x="7767" y="504"/>
                  <a:pt x="7652" y="495"/>
                  <a:pt x="7637" y="486"/>
                </a:cubicBezTo>
                <a:cubicBezTo>
                  <a:pt x="7589" y="457"/>
                  <a:pt x="7201" y="459"/>
                  <a:pt x="7183" y="488"/>
                </a:cubicBezTo>
                <a:cubicBezTo>
                  <a:pt x="7174" y="503"/>
                  <a:pt x="7141" y="489"/>
                  <a:pt x="7107" y="458"/>
                </a:cubicBezTo>
                <a:cubicBezTo>
                  <a:pt x="7056" y="412"/>
                  <a:pt x="7031" y="409"/>
                  <a:pt x="6982" y="440"/>
                </a:cubicBezTo>
                <a:cubicBezTo>
                  <a:pt x="6942" y="465"/>
                  <a:pt x="6916" y="467"/>
                  <a:pt x="6902" y="444"/>
                </a:cubicBezTo>
                <a:cubicBezTo>
                  <a:pt x="6891" y="426"/>
                  <a:pt x="6865" y="417"/>
                  <a:pt x="6845" y="424"/>
                </a:cubicBezTo>
                <a:cubicBezTo>
                  <a:pt x="6825" y="431"/>
                  <a:pt x="6766" y="424"/>
                  <a:pt x="6714" y="408"/>
                </a:cubicBezTo>
                <a:cubicBezTo>
                  <a:pt x="6661" y="392"/>
                  <a:pt x="6235" y="372"/>
                  <a:pt x="5769" y="367"/>
                </a:cubicBezTo>
                <a:cubicBezTo>
                  <a:pt x="5303" y="361"/>
                  <a:pt x="4907" y="348"/>
                  <a:pt x="4889" y="337"/>
                </a:cubicBezTo>
                <a:cubicBezTo>
                  <a:pt x="4872" y="326"/>
                  <a:pt x="4850" y="330"/>
                  <a:pt x="4841" y="344"/>
                </a:cubicBezTo>
                <a:cubicBezTo>
                  <a:pt x="4823" y="374"/>
                  <a:pt x="3952" y="368"/>
                  <a:pt x="3902" y="337"/>
                </a:cubicBezTo>
                <a:cubicBezTo>
                  <a:pt x="3883" y="325"/>
                  <a:pt x="3853" y="325"/>
                  <a:pt x="3834" y="33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Capture d’écran 2020-03-24 à 18.17.00.png" descr="Capture d’écran 2020-03-24 à 18.17.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8130" y="5223931"/>
            <a:ext cx="3484214" cy="2337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apture d’écran 2020-03-24 à 18.16.00.png" descr="Capture d’écran 2020-03-24 à 18.16.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81270" y="5223931"/>
            <a:ext cx="3383440" cy="2337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apture d’écran 2020-03-24 à 16.43.25.png" descr="Capture d’écran 2020-03-24 à 16.43.25.pn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7642" t="13182" r="6796" b="4917"/>
          <a:stretch>
            <a:fillRect/>
          </a:stretch>
        </p:blipFill>
        <p:spPr>
          <a:xfrm>
            <a:off x="2740795" y="77663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7642" t="13182" r="6796" b="4917"/>
          <a:stretch>
            <a:fillRect/>
          </a:stretch>
        </p:blipFill>
        <p:spPr>
          <a:xfrm>
            <a:off x="8516749" y="77663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11">
            <a:extLst/>
          </a:blip>
          <a:srcRect l="15759" t="16341" r="18048" b="13546"/>
          <a:stretch>
            <a:fillRect/>
          </a:stretch>
        </p:blipFill>
        <p:spPr>
          <a:xfrm>
            <a:off x="10302295" y="9355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66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119348822_o.gif" descr="119348822_o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3">
            <a:extLst/>
          </a:blip>
          <a:srcRect l="4278" t="2773" r="0" b="0"/>
          <a:stretch>
            <a:fillRect/>
          </a:stretch>
        </p:blipFill>
        <p:spPr>
          <a:xfrm>
            <a:off x="3067248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2" y="21435"/>
                  <a:pt x="21316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4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Enregistrement audio.m4a" descr="Enregistrement audio.m4a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1006666" y="8128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10">
            <a:extLst/>
          </a:blip>
          <a:srcRect l="15759" t="16341" r="18048" b="13546"/>
          <a:stretch>
            <a:fillRect/>
          </a:stretch>
        </p:blipFill>
        <p:spPr>
          <a:xfrm>
            <a:off x="10598628" y="613816"/>
            <a:ext cx="1791175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644F"/>
            </a:gs>
            <a:gs pos="100000">
              <a:srgbClr val="8711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49466" y="15409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9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192228" y="1325016"/>
            <a:ext cx="1791175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0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8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1" name="Essaie de nouveau !"/>
          <p:cNvSpPr txBox="1"/>
          <p:nvPr/>
        </p:nvSpPr>
        <p:spPr>
          <a:xfrm>
            <a:off x="2499503" y="1594190"/>
            <a:ext cx="475459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Essaie de nouveau 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2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Capture d’écran 2020-03-24 à 16.22.07.png" descr="Capture d’écran 2020-03-24 à 16.22.07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"/>
          <a:stretch>
            <a:fillRect/>
          </a:stretch>
        </p:blipFill>
        <p:spPr>
          <a:xfrm>
            <a:off x="4339880" y="762395"/>
            <a:ext cx="3739358" cy="3634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67" y="0"/>
                  <a:pt x="0" y="1"/>
                  <a:pt x="0" y="66"/>
                </a:cubicBezTo>
                <a:cubicBezTo>
                  <a:pt x="0" y="143"/>
                  <a:pt x="26" y="148"/>
                  <a:pt x="110" y="83"/>
                </a:cubicBezTo>
                <a:cubicBezTo>
                  <a:pt x="164" y="40"/>
                  <a:pt x="1511" y="33"/>
                  <a:pt x="10853" y="33"/>
                </a:cubicBezTo>
                <a:cubicBezTo>
                  <a:pt x="20991" y="33"/>
                  <a:pt x="21535" y="35"/>
                  <a:pt x="21566" y="90"/>
                </a:cubicBezTo>
                <a:cubicBezTo>
                  <a:pt x="21595" y="141"/>
                  <a:pt x="21599" y="139"/>
                  <a:pt x="21600" y="73"/>
                </a:cubicBezTo>
                <a:lnTo>
                  <a:pt x="21600" y="0"/>
                </a:lnTo>
                <a:lnTo>
                  <a:pt x="10800" y="0"/>
                </a:lnTo>
                <a:close/>
                <a:moveTo>
                  <a:pt x="15477" y="517"/>
                </a:moveTo>
                <a:cubicBezTo>
                  <a:pt x="15436" y="559"/>
                  <a:pt x="15231" y="618"/>
                  <a:pt x="15215" y="592"/>
                </a:cubicBezTo>
                <a:cubicBezTo>
                  <a:pt x="15198" y="563"/>
                  <a:pt x="14673" y="578"/>
                  <a:pt x="14624" y="609"/>
                </a:cubicBezTo>
                <a:cubicBezTo>
                  <a:pt x="14607" y="620"/>
                  <a:pt x="14574" y="617"/>
                  <a:pt x="14553" y="604"/>
                </a:cubicBezTo>
                <a:cubicBezTo>
                  <a:pt x="14516" y="580"/>
                  <a:pt x="14459" y="581"/>
                  <a:pt x="13936" y="597"/>
                </a:cubicBezTo>
                <a:cubicBezTo>
                  <a:pt x="13813" y="601"/>
                  <a:pt x="13680" y="587"/>
                  <a:pt x="13643" y="566"/>
                </a:cubicBezTo>
                <a:cubicBezTo>
                  <a:pt x="13589" y="537"/>
                  <a:pt x="13550" y="537"/>
                  <a:pt x="13466" y="573"/>
                </a:cubicBezTo>
                <a:cubicBezTo>
                  <a:pt x="13397" y="603"/>
                  <a:pt x="13340" y="611"/>
                  <a:pt x="13310" y="592"/>
                </a:cubicBezTo>
                <a:cubicBezTo>
                  <a:pt x="13285" y="576"/>
                  <a:pt x="13177" y="571"/>
                  <a:pt x="13072" y="580"/>
                </a:cubicBezTo>
                <a:cubicBezTo>
                  <a:pt x="12966" y="590"/>
                  <a:pt x="12862" y="596"/>
                  <a:pt x="12840" y="594"/>
                </a:cubicBezTo>
                <a:cubicBezTo>
                  <a:pt x="12818" y="593"/>
                  <a:pt x="12782" y="591"/>
                  <a:pt x="12760" y="590"/>
                </a:cubicBezTo>
                <a:cubicBezTo>
                  <a:pt x="12680" y="585"/>
                  <a:pt x="12490" y="616"/>
                  <a:pt x="12453" y="639"/>
                </a:cubicBezTo>
                <a:cubicBezTo>
                  <a:pt x="12432" y="653"/>
                  <a:pt x="12391" y="646"/>
                  <a:pt x="12363" y="623"/>
                </a:cubicBezTo>
                <a:cubicBezTo>
                  <a:pt x="12326" y="591"/>
                  <a:pt x="12301" y="590"/>
                  <a:pt x="12258" y="618"/>
                </a:cubicBezTo>
                <a:cubicBezTo>
                  <a:pt x="12219" y="643"/>
                  <a:pt x="12189" y="643"/>
                  <a:pt x="12166" y="620"/>
                </a:cubicBezTo>
                <a:cubicBezTo>
                  <a:pt x="12144" y="598"/>
                  <a:pt x="12114" y="598"/>
                  <a:pt x="12070" y="623"/>
                </a:cubicBezTo>
                <a:cubicBezTo>
                  <a:pt x="12034" y="643"/>
                  <a:pt x="11967" y="658"/>
                  <a:pt x="11923" y="658"/>
                </a:cubicBezTo>
                <a:cubicBezTo>
                  <a:pt x="11879" y="658"/>
                  <a:pt x="11834" y="674"/>
                  <a:pt x="11822" y="694"/>
                </a:cubicBezTo>
                <a:cubicBezTo>
                  <a:pt x="11808" y="717"/>
                  <a:pt x="11785" y="713"/>
                  <a:pt x="11749" y="682"/>
                </a:cubicBezTo>
                <a:cubicBezTo>
                  <a:pt x="11691" y="631"/>
                  <a:pt x="11562" y="626"/>
                  <a:pt x="11492" y="672"/>
                </a:cubicBezTo>
                <a:cubicBezTo>
                  <a:pt x="11468" y="688"/>
                  <a:pt x="11361" y="702"/>
                  <a:pt x="11256" y="705"/>
                </a:cubicBezTo>
                <a:cubicBezTo>
                  <a:pt x="11109" y="709"/>
                  <a:pt x="11057" y="701"/>
                  <a:pt x="11032" y="658"/>
                </a:cubicBezTo>
                <a:cubicBezTo>
                  <a:pt x="11002" y="610"/>
                  <a:pt x="10987" y="608"/>
                  <a:pt x="10915" y="646"/>
                </a:cubicBezTo>
                <a:cubicBezTo>
                  <a:pt x="10869" y="671"/>
                  <a:pt x="10807" y="682"/>
                  <a:pt x="10777" y="672"/>
                </a:cubicBezTo>
                <a:cubicBezTo>
                  <a:pt x="10747" y="662"/>
                  <a:pt x="10674" y="679"/>
                  <a:pt x="10614" y="708"/>
                </a:cubicBezTo>
                <a:cubicBezTo>
                  <a:pt x="10555" y="737"/>
                  <a:pt x="10492" y="758"/>
                  <a:pt x="10477" y="755"/>
                </a:cubicBezTo>
                <a:cubicBezTo>
                  <a:pt x="10461" y="752"/>
                  <a:pt x="10440" y="753"/>
                  <a:pt x="10431" y="755"/>
                </a:cubicBezTo>
                <a:cubicBezTo>
                  <a:pt x="10422" y="757"/>
                  <a:pt x="10250" y="766"/>
                  <a:pt x="10048" y="774"/>
                </a:cubicBezTo>
                <a:cubicBezTo>
                  <a:pt x="9846" y="782"/>
                  <a:pt x="9580" y="803"/>
                  <a:pt x="9457" y="821"/>
                </a:cubicBezTo>
                <a:cubicBezTo>
                  <a:pt x="9333" y="839"/>
                  <a:pt x="9130" y="853"/>
                  <a:pt x="9007" y="854"/>
                </a:cubicBezTo>
                <a:cubicBezTo>
                  <a:pt x="8884" y="855"/>
                  <a:pt x="8698" y="869"/>
                  <a:pt x="8592" y="887"/>
                </a:cubicBezTo>
                <a:cubicBezTo>
                  <a:pt x="8372" y="925"/>
                  <a:pt x="8123" y="931"/>
                  <a:pt x="7877" y="901"/>
                </a:cubicBezTo>
                <a:cubicBezTo>
                  <a:pt x="7736" y="884"/>
                  <a:pt x="7702" y="865"/>
                  <a:pt x="7678" y="800"/>
                </a:cubicBezTo>
                <a:cubicBezTo>
                  <a:pt x="7661" y="756"/>
                  <a:pt x="7634" y="731"/>
                  <a:pt x="7616" y="743"/>
                </a:cubicBezTo>
                <a:cubicBezTo>
                  <a:pt x="7597" y="755"/>
                  <a:pt x="7561" y="746"/>
                  <a:pt x="7535" y="724"/>
                </a:cubicBezTo>
                <a:cubicBezTo>
                  <a:pt x="7499" y="693"/>
                  <a:pt x="7478" y="693"/>
                  <a:pt x="7441" y="724"/>
                </a:cubicBezTo>
                <a:cubicBezTo>
                  <a:pt x="7416" y="746"/>
                  <a:pt x="7381" y="754"/>
                  <a:pt x="7364" y="743"/>
                </a:cubicBezTo>
                <a:cubicBezTo>
                  <a:pt x="7346" y="732"/>
                  <a:pt x="7324" y="739"/>
                  <a:pt x="7313" y="757"/>
                </a:cubicBezTo>
                <a:cubicBezTo>
                  <a:pt x="7301" y="778"/>
                  <a:pt x="7271" y="780"/>
                  <a:pt x="7237" y="762"/>
                </a:cubicBezTo>
                <a:cubicBezTo>
                  <a:pt x="7208" y="746"/>
                  <a:pt x="7090" y="729"/>
                  <a:pt x="6976" y="727"/>
                </a:cubicBezTo>
                <a:cubicBezTo>
                  <a:pt x="6862" y="724"/>
                  <a:pt x="6744" y="715"/>
                  <a:pt x="6715" y="705"/>
                </a:cubicBezTo>
                <a:cubicBezTo>
                  <a:pt x="6685" y="696"/>
                  <a:pt x="6653" y="705"/>
                  <a:pt x="6641" y="724"/>
                </a:cubicBezTo>
                <a:cubicBezTo>
                  <a:pt x="6628" y="747"/>
                  <a:pt x="6601" y="746"/>
                  <a:pt x="6561" y="724"/>
                </a:cubicBezTo>
                <a:cubicBezTo>
                  <a:pt x="6529" y="706"/>
                  <a:pt x="6397" y="692"/>
                  <a:pt x="6268" y="694"/>
                </a:cubicBezTo>
                <a:cubicBezTo>
                  <a:pt x="6138" y="695"/>
                  <a:pt x="6003" y="690"/>
                  <a:pt x="5967" y="682"/>
                </a:cubicBezTo>
                <a:cubicBezTo>
                  <a:pt x="5932" y="674"/>
                  <a:pt x="5888" y="681"/>
                  <a:pt x="5867" y="698"/>
                </a:cubicBezTo>
                <a:cubicBezTo>
                  <a:pt x="5845" y="716"/>
                  <a:pt x="5809" y="719"/>
                  <a:pt x="5786" y="705"/>
                </a:cubicBezTo>
                <a:cubicBezTo>
                  <a:pt x="5728" y="668"/>
                  <a:pt x="4690" y="712"/>
                  <a:pt x="4631" y="755"/>
                </a:cubicBezTo>
                <a:cubicBezTo>
                  <a:pt x="4626" y="758"/>
                  <a:pt x="4523" y="765"/>
                  <a:pt x="4399" y="771"/>
                </a:cubicBezTo>
                <a:cubicBezTo>
                  <a:pt x="4276" y="778"/>
                  <a:pt x="4097" y="793"/>
                  <a:pt x="4000" y="804"/>
                </a:cubicBezTo>
                <a:cubicBezTo>
                  <a:pt x="3904" y="816"/>
                  <a:pt x="3766" y="832"/>
                  <a:pt x="3696" y="840"/>
                </a:cubicBezTo>
                <a:cubicBezTo>
                  <a:pt x="3422" y="869"/>
                  <a:pt x="3396" y="872"/>
                  <a:pt x="3372" y="896"/>
                </a:cubicBezTo>
                <a:cubicBezTo>
                  <a:pt x="3359" y="910"/>
                  <a:pt x="3309" y="922"/>
                  <a:pt x="3260" y="922"/>
                </a:cubicBezTo>
                <a:cubicBezTo>
                  <a:pt x="3211" y="922"/>
                  <a:pt x="3133" y="940"/>
                  <a:pt x="3083" y="960"/>
                </a:cubicBezTo>
                <a:cubicBezTo>
                  <a:pt x="3034" y="980"/>
                  <a:pt x="2941" y="1001"/>
                  <a:pt x="2879" y="1007"/>
                </a:cubicBezTo>
                <a:cubicBezTo>
                  <a:pt x="2776" y="1018"/>
                  <a:pt x="2702" y="1045"/>
                  <a:pt x="2549" y="1125"/>
                </a:cubicBezTo>
                <a:cubicBezTo>
                  <a:pt x="2517" y="1142"/>
                  <a:pt x="2466" y="1145"/>
                  <a:pt x="2432" y="1135"/>
                </a:cubicBezTo>
                <a:cubicBezTo>
                  <a:pt x="2325" y="1100"/>
                  <a:pt x="2093" y="1254"/>
                  <a:pt x="1722" y="1609"/>
                </a:cubicBezTo>
                <a:cubicBezTo>
                  <a:pt x="1533" y="1789"/>
                  <a:pt x="1271" y="2204"/>
                  <a:pt x="1229" y="2387"/>
                </a:cubicBezTo>
                <a:cubicBezTo>
                  <a:pt x="1216" y="2441"/>
                  <a:pt x="1193" y="2516"/>
                  <a:pt x="1174" y="2552"/>
                </a:cubicBezTo>
                <a:cubicBezTo>
                  <a:pt x="1129" y="2638"/>
                  <a:pt x="1125" y="2653"/>
                  <a:pt x="1105" y="3293"/>
                </a:cubicBezTo>
                <a:cubicBezTo>
                  <a:pt x="1080" y="4085"/>
                  <a:pt x="1062" y="4271"/>
                  <a:pt x="995" y="4406"/>
                </a:cubicBezTo>
                <a:cubicBezTo>
                  <a:pt x="943" y="4511"/>
                  <a:pt x="933" y="4609"/>
                  <a:pt x="931" y="5105"/>
                </a:cubicBezTo>
                <a:cubicBezTo>
                  <a:pt x="929" y="5421"/>
                  <a:pt x="941" y="5829"/>
                  <a:pt x="958" y="6010"/>
                </a:cubicBezTo>
                <a:cubicBezTo>
                  <a:pt x="990" y="6357"/>
                  <a:pt x="1035" y="7684"/>
                  <a:pt x="1020" y="7853"/>
                </a:cubicBezTo>
                <a:cubicBezTo>
                  <a:pt x="1015" y="7907"/>
                  <a:pt x="1012" y="8034"/>
                  <a:pt x="1013" y="8133"/>
                </a:cubicBezTo>
                <a:cubicBezTo>
                  <a:pt x="1015" y="8266"/>
                  <a:pt x="1015" y="8459"/>
                  <a:pt x="1016" y="8699"/>
                </a:cubicBezTo>
                <a:cubicBezTo>
                  <a:pt x="1026" y="8853"/>
                  <a:pt x="1026" y="9004"/>
                  <a:pt x="1016" y="9124"/>
                </a:cubicBezTo>
                <a:cubicBezTo>
                  <a:pt x="1015" y="9257"/>
                  <a:pt x="1017" y="9482"/>
                  <a:pt x="1016" y="9516"/>
                </a:cubicBezTo>
                <a:cubicBezTo>
                  <a:pt x="1014" y="9579"/>
                  <a:pt x="1024" y="9833"/>
                  <a:pt x="1039" y="10077"/>
                </a:cubicBezTo>
                <a:cubicBezTo>
                  <a:pt x="1053" y="10322"/>
                  <a:pt x="1062" y="10574"/>
                  <a:pt x="1059" y="10641"/>
                </a:cubicBezTo>
                <a:cubicBezTo>
                  <a:pt x="1056" y="10707"/>
                  <a:pt x="1070" y="10772"/>
                  <a:pt x="1089" y="10785"/>
                </a:cubicBezTo>
                <a:cubicBezTo>
                  <a:pt x="1113" y="10800"/>
                  <a:pt x="1106" y="10827"/>
                  <a:pt x="1068" y="10870"/>
                </a:cubicBezTo>
                <a:cubicBezTo>
                  <a:pt x="1028" y="10915"/>
                  <a:pt x="1012" y="11000"/>
                  <a:pt x="1006" y="11172"/>
                </a:cubicBezTo>
                <a:cubicBezTo>
                  <a:pt x="990" y="11709"/>
                  <a:pt x="988" y="11981"/>
                  <a:pt x="1000" y="12183"/>
                </a:cubicBezTo>
                <a:cubicBezTo>
                  <a:pt x="1006" y="12301"/>
                  <a:pt x="1002" y="12453"/>
                  <a:pt x="990" y="12521"/>
                </a:cubicBezTo>
                <a:cubicBezTo>
                  <a:pt x="979" y="12588"/>
                  <a:pt x="981" y="12636"/>
                  <a:pt x="995" y="12627"/>
                </a:cubicBezTo>
                <a:cubicBezTo>
                  <a:pt x="1039" y="12599"/>
                  <a:pt x="1063" y="12679"/>
                  <a:pt x="1025" y="12726"/>
                </a:cubicBezTo>
                <a:cubicBezTo>
                  <a:pt x="998" y="12759"/>
                  <a:pt x="999" y="12778"/>
                  <a:pt x="1025" y="12794"/>
                </a:cubicBezTo>
                <a:cubicBezTo>
                  <a:pt x="1050" y="12810"/>
                  <a:pt x="1046" y="12833"/>
                  <a:pt x="1011" y="12872"/>
                </a:cubicBezTo>
                <a:cubicBezTo>
                  <a:pt x="970" y="12919"/>
                  <a:pt x="964" y="12998"/>
                  <a:pt x="979" y="13337"/>
                </a:cubicBezTo>
                <a:cubicBezTo>
                  <a:pt x="988" y="13561"/>
                  <a:pt x="1002" y="13755"/>
                  <a:pt x="1011" y="13771"/>
                </a:cubicBezTo>
                <a:cubicBezTo>
                  <a:pt x="1020" y="13787"/>
                  <a:pt x="1014" y="13818"/>
                  <a:pt x="997" y="13839"/>
                </a:cubicBezTo>
                <a:cubicBezTo>
                  <a:pt x="966" y="13879"/>
                  <a:pt x="947" y="13952"/>
                  <a:pt x="942" y="14019"/>
                </a:cubicBezTo>
                <a:cubicBezTo>
                  <a:pt x="942" y="14039"/>
                  <a:pt x="944" y="14072"/>
                  <a:pt x="945" y="14094"/>
                </a:cubicBezTo>
                <a:cubicBezTo>
                  <a:pt x="948" y="14114"/>
                  <a:pt x="952" y="14133"/>
                  <a:pt x="961" y="14144"/>
                </a:cubicBezTo>
                <a:cubicBezTo>
                  <a:pt x="981" y="14169"/>
                  <a:pt x="988" y="14219"/>
                  <a:pt x="977" y="14257"/>
                </a:cubicBezTo>
                <a:cubicBezTo>
                  <a:pt x="965" y="14295"/>
                  <a:pt x="970" y="14348"/>
                  <a:pt x="990" y="14372"/>
                </a:cubicBezTo>
                <a:cubicBezTo>
                  <a:pt x="1016" y="14405"/>
                  <a:pt x="1018" y="14422"/>
                  <a:pt x="993" y="14439"/>
                </a:cubicBezTo>
                <a:cubicBezTo>
                  <a:pt x="967" y="14455"/>
                  <a:pt x="967" y="14473"/>
                  <a:pt x="993" y="14505"/>
                </a:cubicBezTo>
                <a:cubicBezTo>
                  <a:pt x="1016" y="14534"/>
                  <a:pt x="1017" y="14554"/>
                  <a:pt x="995" y="14568"/>
                </a:cubicBezTo>
                <a:cubicBezTo>
                  <a:pt x="974" y="14582"/>
                  <a:pt x="966" y="14746"/>
                  <a:pt x="977" y="15026"/>
                </a:cubicBezTo>
                <a:cubicBezTo>
                  <a:pt x="998" y="15595"/>
                  <a:pt x="1028" y="16082"/>
                  <a:pt x="1043" y="16099"/>
                </a:cubicBezTo>
                <a:cubicBezTo>
                  <a:pt x="1050" y="16107"/>
                  <a:pt x="1038" y="16133"/>
                  <a:pt x="1018" y="16158"/>
                </a:cubicBezTo>
                <a:cubicBezTo>
                  <a:pt x="1016" y="16161"/>
                  <a:pt x="1017" y="16163"/>
                  <a:pt x="1016" y="16165"/>
                </a:cubicBezTo>
                <a:cubicBezTo>
                  <a:pt x="1016" y="16192"/>
                  <a:pt x="1017" y="16213"/>
                  <a:pt x="1018" y="16241"/>
                </a:cubicBezTo>
                <a:cubicBezTo>
                  <a:pt x="1035" y="16261"/>
                  <a:pt x="1043" y="16297"/>
                  <a:pt x="1034" y="16321"/>
                </a:cubicBezTo>
                <a:cubicBezTo>
                  <a:pt x="1025" y="16346"/>
                  <a:pt x="1033" y="16386"/>
                  <a:pt x="1052" y="16411"/>
                </a:cubicBezTo>
                <a:cubicBezTo>
                  <a:pt x="1072" y="16435"/>
                  <a:pt x="1078" y="16464"/>
                  <a:pt x="1066" y="16477"/>
                </a:cubicBezTo>
                <a:cubicBezTo>
                  <a:pt x="1023" y="16520"/>
                  <a:pt x="1032" y="16792"/>
                  <a:pt x="1077" y="16830"/>
                </a:cubicBezTo>
                <a:cubicBezTo>
                  <a:pt x="1104" y="16853"/>
                  <a:pt x="1110" y="16884"/>
                  <a:pt x="1094" y="16906"/>
                </a:cubicBezTo>
                <a:cubicBezTo>
                  <a:pt x="1063" y="16946"/>
                  <a:pt x="1065" y="17274"/>
                  <a:pt x="1096" y="17354"/>
                </a:cubicBezTo>
                <a:cubicBezTo>
                  <a:pt x="1137" y="17461"/>
                  <a:pt x="1149" y="17625"/>
                  <a:pt x="1121" y="17680"/>
                </a:cubicBezTo>
                <a:cubicBezTo>
                  <a:pt x="1111" y="17698"/>
                  <a:pt x="1111" y="17719"/>
                  <a:pt x="1114" y="17741"/>
                </a:cubicBezTo>
                <a:cubicBezTo>
                  <a:pt x="1115" y="17749"/>
                  <a:pt x="1117" y="17752"/>
                  <a:pt x="1119" y="17760"/>
                </a:cubicBezTo>
                <a:cubicBezTo>
                  <a:pt x="1125" y="17782"/>
                  <a:pt x="1134" y="17804"/>
                  <a:pt x="1153" y="17833"/>
                </a:cubicBezTo>
                <a:cubicBezTo>
                  <a:pt x="1187" y="17886"/>
                  <a:pt x="1215" y="17913"/>
                  <a:pt x="1215" y="17894"/>
                </a:cubicBezTo>
                <a:cubicBezTo>
                  <a:pt x="1215" y="17875"/>
                  <a:pt x="1203" y="17845"/>
                  <a:pt x="1188" y="17828"/>
                </a:cubicBezTo>
                <a:cubicBezTo>
                  <a:pt x="1149" y="17785"/>
                  <a:pt x="1191" y="17345"/>
                  <a:pt x="1236" y="17330"/>
                </a:cubicBezTo>
                <a:cubicBezTo>
                  <a:pt x="1295" y="17310"/>
                  <a:pt x="1378" y="17478"/>
                  <a:pt x="1382" y="17625"/>
                </a:cubicBezTo>
                <a:cubicBezTo>
                  <a:pt x="1387" y="17796"/>
                  <a:pt x="1348" y="18038"/>
                  <a:pt x="1311" y="18062"/>
                </a:cubicBezTo>
                <a:cubicBezTo>
                  <a:pt x="1296" y="18071"/>
                  <a:pt x="1263" y="18122"/>
                  <a:pt x="1238" y="18175"/>
                </a:cubicBezTo>
                <a:cubicBezTo>
                  <a:pt x="1203" y="18246"/>
                  <a:pt x="1202" y="18279"/>
                  <a:pt x="1229" y="18307"/>
                </a:cubicBezTo>
                <a:cubicBezTo>
                  <a:pt x="1256" y="18335"/>
                  <a:pt x="1251" y="18356"/>
                  <a:pt x="1213" y="18385"/>
                </a:cubicBezTo>
                <a:cubicBezTo>
                  <a:pt x="1157" y="18428"/>
                  <a:pt x="1159" y="18622"/>
                  <a:pt x="1217" y="18911"/>
                </a:cubicBezTo>
                <a:cubicBezTo>
                  <a:pt x="1235" y="18998"/>
                  <a:pt x="1241" y="19085"/>
                  <a:pt x="1231" y="19102"/>
                </a:cubicBezTo>
                <a:cubicBezTo>
                  <a:pt x="1221" y="19119"/>
                  <a:pt x="1222" y="19148"/>
                  <a:pt x="1236" y="19170"/>
                </a:cubicBezTo>
                <a:cubicBezTo>
                  <a:pt x="1249" y="19192"/>
                  <a:pt x="1262" y="19277"/>
                  <a:pt x="1265" y="19357"/>
                </a:cubicBezTo>
                <a:cubicBezTo>
                  <a:pt x="1269" y="19454"/>
                  <a:pt x="1289" y="19513"/>
                  <a:pt x="1325" y="19534"/>
                </a:cubicBezTo>
                <a:cubicBezTo>
                  <a:pt x="1359" y="19553"/>
                  <a:pt x="1370" y="19578"/>
                  <a:pt x="1353" y="19602"/>
                </a:cubicBezTo>
                <a:cubicBezTo>
                  <a:pt x="1337" y="19623"/>
                  <a:pt x="1321" y="19693"/>
                  <a:pt x="1316" y="19755"/>
                </a:cubicBezTo>
                <a:cubicBezTo>
                  <a:pt x="1309" y="19842"/>
                  <a:pt x="1323" y="19881"/>
                  <a:pt x="1380" y="19925"/>
                </a:cubicBezTo>
                <a:cubicBezTo>
                  <a:pt x="1447" y="19977"/>
                  <a:pt x="1449" y="19986"/>
                  <a:pt x="1398" y="20005"/>
                </a:cubicBezTo>
                <a:cubicBezTo>
                  <a:pt x="1319" y="20037"/>
                  <a:pt x="1325" y="20224"/>
                  <a:pt x="1408" y="20300"/>
                </a:cubicBezTo>
                <a:cubicBezTo>
                  <a:pt x="1443" y="20333"/>
                  <a:pt x="1467" y="20366"/>
                  <a:pt x="1460" y="20373"/>
                </a:cubicBezTo>
                <a:cubicBezTo>
                  <a:pt x="1453" y="20381"/>
                  <a:pt x="1481" y="20425"/>
                  <a:pt x="1522" y="20470"/>
                </a:cubicBezTo>
                <a:cubicBezTo>
                  <a:pt x="1566" y="20519"/>
                  <a:pt x="1588" y="20574"/>
                  <a:pt x="1577" y="20607"/>
                </a:cubicBezTo>
                <a:cubicBezTo>
                  <a:pt x="1570" y="20627"/>
                  <a:pt x="1570" y="20636"/>
                  <a:pt x="1573" y="20638"/>
                </a:cubicBezTo>
                <a:cubicBezTo>
                  <a:pt x="1577" y="20636"/>
                  <a:pt x="1587" y="20626"/>
                  <a:pt x="1605" y="20602"/>
                </a:cubicBezTo>
                <a:cubicBezTo>
                  <a:pt x="1648" y="20546"/>
                  <a:pt x="1657" y="20550"/>
                  <a:pt x="1761" y="20682"/>
                </a:cubicBezTo>
                <a:cubicBezTo>
                  <a:pt x="1930" y="20897"/>
                  <a:pt x="2145" y="21107"/>
                  <a:pt x="2194" y="21107"/>
                </a:cubicBezTo>
                <a:cubicBezTo>
                  <a:pt x="2218" y="21107"/>
                  <a:pt x="2288" y="21144"/>
                  <a:pt x="2350" y="21187"/>
                </a:cubicBezTo>
                <a:cubicBezTo>
                  <a:pt x="2420" y="21236"/>
                  <a:pt x="2536" y="21272"/>
                  <a:pt x="2652" y="21286"/>
                </a:cubicBezTo>
                <a:cubicBezTo>
                  <a:pt x="2982" y="21326"/>
                  <a:pt x="4249" y="21301"/>
                  <a:pt x="4324" y="21253"/>
                </a:cubicBezTo>
                <a:cubicBezTo>
                  <a:pt x="4341" y="21242"/>
                  <a:pt x="4375" y="21241"/>
                  <a:pt x="4399" y="21251"/>
                </a:cubicBezTo>
                <a:cubicBezTo>
                  <a:pt x="4423" y="21260"/>
                  <a:pt x="4451" y="21246"/>
                  <a:pt x="4461" y="21218"/>
                </a:cubicBezTo>
                <a:cubicBezTo>
                  <a:pt x="4474" y="21184"/>
                  <a:pt x="4494" y="21176"/>
                  <a:pt x="4521" y="21197"/>
                </a:cubicBezTo>
                <a:cubicBezTo>
                  <a:pt x="4561" y="21227"/>
                  <a:pt x="4876" y="21224"/>
                  <a:pt x="5296" y="21190"/>
                </a:cubicBezTo>
                <a:cubicBezTo>
                  <a:pt x="5531" y="21170"/>
                  <a:pt x="6019" y="21157"/>
                  <a:pt x="6128" y="21168"/>
                </a:cubicBezTo>
                <a:cubicBezTo>
                  <a:pt x="6163" y="21172"/>
                  <a:pt x="6353" y="21172"/>
                  <a:pt x="6550" y="21171"/>
                </a:cubicBezTo>
                <a:cubicBezTo>
                  <a:pt x="6763" y="21169"/>
                  <a:pt x="6935" y="21184"/>
                  <a:pt x="6976" y="21206"/>
                </a:cubicBezTo>
                <a:cubicBezTo>
                  <a:pt x="7025" y="21233"/>
                  <a:pt x="7056" y="21234"/>
                  <a:pt x="7086" y="21208"/>
                </a:cubicBezTo>
                <a:cubicBezTo>
                  <a:pt x="7126" y="21174"/>
                  <a:pt x="7291" y="21163"/>
                  <a:pt x="7623" y="21173"/>
                </a:cubicBezTo>
                <a:cubicBezTo>
                  <a:pt x="7705" y="21176"/>
                  <a:pt x="7790" y="21167"/>
                  <a:pt x="7811" y="21154"/>
                </a:cubicBezTo>
                <a:cubicBezTo>
                  <a:pt x="7831" y="21141"/>
                  <a:pt x="8123" y="21125"/>
                  <a:pt x="8459" y="21119"/>
                </a:cubicBezTo>
                <a:cubicBezTo>
                  <a:pt x="8796" y="21113"/>
                  <a:pt x="9141" y="21103"/>
                  <a:pt x="9227" y="21095"/>
                </a:cubicBezTo>
                <a:cubicBezTo>
                  <a:pt x="9313" y="21088"/>
                  <a:pt x="9425" y="21093"/>
                  <a:pt x="9473" y="21107"/>
                </a:cubicBezTo>
                <a:cubicBezTo>
                  <a:pt x="9521" y="21121"/>
                  <a:pt x="9620" y="21121"/>
                  <a:pt x="9693" y="21107"/>
                </a:cubicBezTo>
                <a:cubicBezTo>
                  <a:pt x="9777" y="21091"/>
                  <a:pt x="9833" y="21095"/>
                  <a:pt x="9846" y="21116"/>
                </a:cubicBezTo>
                <a:cubicBezTo>
                  <a:pt x="9858" y="21135"/>
                  <a:pt x="9881" y="21116"/>
                  <a:pt x="9897" y="21072"/>
                </a:cubicBezTo>
                <a:lnTo>
                  <a:pt x="9924" y="20991"/>
                </a:lnTo>
                <a:lnTo>
                  <a:pt x="9984" y="21067"/>
                </a:lnTo>
                <a:cubicBezTo>
                  <a:pt x="10030" y="21125"/>
                  <a:pt x="10078" y="21142"/>
                  <a:pt x="10199" y="21145"/>
                </a:cubicBezTo>
                <a:cubicBezTo>
                  <a:pt x="10286" y="21147"/>
                  <a:pt x="10389" y="21131"/>
                  <a:pt x="10429" y="21109"/>
                </a:cubicBezTo>
                <a:cubicBezTo>
                  <a:pt x="10487" y="21077"/>
                  <a:pt x="10511" y="21078"/>
                  <a:pt x="10555" y="21119"/>
                </a:cubicBezTo>
                <a:cubicBezTo>
                  <a:pt x="10604" y="21165"/>
                  <a:pt x="10945" y="21204"/>
                  <a:pt x="11025" y="21173"/>
                </a:cubicBezTo>
                <a:cubicBezTo>
                  <a:pt x="11042" y="21166"/>
                  <a:pt x="11236" y="21174"/>
                  <a:pt x="11456" y="21190"/>
                </a:cubicBezTo>
                <a:cubicBezTo>
                  <a:pt x="11676" y="21206"/>
                  <a:pt x="11900" y="21216"/>
                  <a:pt x="11953" y="21213"/>
                </a:cubicBezTo>
                <a:cubicBezTo>
                  <a:pt x="12088" y="21206"/>
                  <a:pt x="12125" y="21209"/>
                  <a:pt x="12593" y="21225"/>
                </a:cubicBezTo>
                <a:cubicBezTo>
                  <a:pt x="12822" y="21233"/>
                  <a:pt x="13281" y="21246"/>
                  <a:pt x="13615" y="21256"/>
                </a:cubicBezTo>
                <a:cubicBezTo>
                  <a:pt x="13950" y="21265"/>
                  <a:pt x="14431" y="21279"/>
                  <a:pt x="14684" y="21286"/>
                </a:cubicBezTo>
                <a:cubicBezTo>
                  <a:pt x="14936" y="21294"/>
                  <a:pt x="15175" y="21288"/>
                  <a:pt x="15213" y="21274"/>
                </a:cubicBezTo>
                <a:cubicBezTo>
                  <a:pt x="15251" y="21261"/>
                  <a:pt x="15323" y="21261"/>
                  <a:pt x="15376" y="21272"/>
                </a:cubicBezTo>
                <a:cubicBezTo>
                  <a:pt x="15429" y="21283"/>
                  <a:pt x="15513" y="21279"/>
                  <a:pt x="15562" y="21263"/>
                </a:cubicBezTo>
                <a:cubicBezTo>
                  <a:pt x="15622" y="21242"/>
                  <a:pt x="15664" y="21244"/>
                  <a:pt x="15695" y="21270"/>
                </a:cubicBezTo>
                <a:cubicBezTo>
                  <a:pt x="15721" y="21292"/>
                  <a:pt x="15746" y="21295"/>
                  <a:pt x="15756" y="21277"/>
                </a:cubicBezTo>
                <a:cubicBezTo>
                  <a:pt x="15779" y="21240"/>
                  <a:pt x="15965" y="21209"/>
                  <a:pt x="15983" y="21239"/>
                </a:cubicBezTo>
                <a:cubicBezTo>
                  <a:pt x="15998" y="21263"/>
                  <a:pt x="16498" y="21258"/>
                  <a:pt x="16673" y="21232"/>
                </a:cubicBezTo>
                <a:cubicBezTo>
                  <a:pt x="16738" y="21222"/>
                  <a:pt x="16828" y="21235"/>
                  <a:pt x="16887" y="21263"/>
                </a:cubicBezTo>
                <a:cubicBezTo>
                  <a:pt x="16943" y="21289"/>
                  <a:pt x="17002" y="21302"/>
                  <a:pt x="17020" y="21291"/>
                </a:cubicBezTo>
                <a:cubicBezTo>
                  <a:pt x="17037" y="21280"/>
                  <a:pt x="17060" y="21286"/>
                  <a:pt x="17070" y="21303"/>
                </a:cubicBezTo>
                <a:cubicBezTo>
                  <a:pt x="17080" y="21320"/>
                  <a:pt x="17232" y="21332"/>
                  <a:pt x="17409" y="21331"/>
                </a:cubicBezTo>
                <a:cubicBezTo>
                  <a:pt x="17586" y="21331"/>
                  <a:pt x="17738" y="21340"/>
                  <a:pt x="17749" y="21350"/>
                </a:cubicBezTo>
                <a:cubicBezTo>
                  <a:pt x="17785" y="21388"/>
                  <a:pt x="18562" y="21357"/>
                  <a:pt x="18595" y="21317"/>
                </a:cubicBezTo>
                <a:cubicBezTo>
                  <a:pt x="18617" y="21290"/>
                  <a:pt x="18718" y="21283"/>
                  <a:pt x="18922" y="21293"/>
                </a:cubicBezTo>
                <a:cubicBezTo>
                  <a:pt x="19240" y="21309"/>
                  <a:pt x="19504" y="21251"/>
                  <a:pt x="19505" y="21168"/>
                </a:cubicBezTo>
                <a:cubicBezTo>
                  <a:pt x="19505" y="21141"/>
                  <a:pt x="19538" y="21124"/>
                  <a:pt x="19589" y="21124"/>
                </a:cubicBezTo>
                <a:cubicBezTo>
                  <a:pt x="19636" y="21124"/>
                  <a:pt x="19686" y="21114"/>
                  <a:pt x="19700" y="21100"/>
                </a:cubicBezTo>
                <a:cubicBezTo>
                  <a:pt x="19713" y="21086"/>
                  <a:pt x="19769" y="21074"/>
                  <a:pt x="19826" y="21074"/>
                </a:cubicBezTo>
                <a:cubicBezTo>
                  <a:pt x="19905" y="21074"/>
                  <a:pt x="19933" y="21058"/>
                  <a:pt x="19947" y="21001"/>
                </a:cubicBezTo>
                <a:cubicBezTo>
                  <a:pt x="19961" y="20944"/>
                  <a:pt x="19975" y="20936"/>
                  <a:pt x="20004" y="20965"/>
                </a:cubicBezTo>
                <a:cubicBezTo>
                  <a:pt x="20033" y="20995"/>
                  <a:pt x="20054" y="20988"/>
                  <a:pt x="20096" y="20932"/>
                </a:cubicBezTo>
                <a:cubicBezTo>
                  <a:pt x="20187" y="20813"/>
                  <a:pt x="20279" y="20633"/>
                  <a:pt x="20302" y="20524"/>
                </a:cubicBezTo>
                <a:cubicBezTo>
                  <a:pt x="20314" y="20468"/>
                  <a:pt x="20361" y="20380"/>
                  <a:pt x="20406" y="20331"/>
                </a:cubicBezTo>
                <a:cubicBezTo>
                  <a:pt x="20450" y="20282"/>
                  <a:pt x="20495" y="20192"/>
                  <a:pt x="20504" y="20130"/>
                </a:cubicBezTo>
                <a:cubicBezTo>
                  <a:pt x="20514" y="20069"/>
                  <a:pt x="20532" y="20010"/>
                  <a:pt x="20548" y="20001"/>
                </a:cubicBezTo>
                <a:cubicBezTo>
                  <a:pt x="20563" y="19991"/>
                  <a:pt x="20567" y="19949"/>
                  <a:pt x="20557" y="19906"/>
                </a:cubicBezTo>
                <a:cubicBezTo>
                  <a:pt x="20547" y="19864"/>
                  <a:pt x="20554" y="19819"/>
                  <a:pt x="20573" y="19807"/>
                </a:cubicBezTo>
                <a:cubicBezTo>
                  <a:pt x="20592" y="19795"/>
                  <a:pt x="20609" y="19730"/>
                  <a:pt x="20610" y="19663"/>
                </a:cubicBezTo>
                <a:cubicBezTo>
                  <a:pt x="20610" y="19597"/>
                  <a:pt x="20629" y="19476"/>
                  <a:pt x="20653" y="19394"/>
                </a:cubicBezTo>
                <a:cubicBezTo>
                  <a:pt x="20706" y="19216"/>
                  <a:pt x="20699" y="18958"/>
                  <a:pt x="20637" y="18807"/>
                </a:cubicBezTo>
                <a:cubicBezTo>
                  <a:pt x="20598" y="18712"/>
                  <a:pt x="20598" y="18692"/>
                  <a:pt x="20639" y="18659"/>
                </a:cubicBezTo>
                <a:cubicBezTo>
                  <a:pt x="20666" y="18637"/>
                  <a:pt x="20691" y="18559"/>
                  <a:pt x="20697" y="18484"/>
                </a:cubicBezTo>
                <a:cubicBezTo>
                  <a:pt x="20704" y="18379"/>
                  <a:pt x="20693" y="18333"/>
                  <a:pt x="20642" y="18283"/>
                </a:cubicBezTo>
                <a:cubicBezTo>
                  <a:pt x="20583" y="18228"/>
                  <a:pt x="20580" y="18215"/>
                  <a:pt x="20621" y="18180"/>
                </a:cubicBezTo>
                <a:cubicBezTo>
                  <a:pt x="20663" y="18144"/>
                  <a:pt x="20671" y="18019"/>
                  <a:pt x="20639" y="17864"/>
                </a:cubicBezTo>
                <a:cubicBezTo>
                  <a:pt x="20636" y="17845"/>
                  <a:pt x="20636" y="17823"/>
                  <a:pt x="20639" y="17814"/>
                </a:cubicBezTo>
                <a:cubicBezTo>
                  <a:pt x="20658" y="17764"/>
                  <a:pt x="20653" y="17575"/>
                  <a:pt x="20633" y="17562"/>
                </a:cubicBezTo>
                <a:cubicBezTo>
                  <a:pt x="20619" y="17553"/>
                  <a:pt x="20621" y="17521"/>
                  <a:pt x="20637" y="17491"/>
                </a:cubicBezTo>
                <a:cubicBezTo>
                  <a:pt x="20670" y="17426"/>
                  <a:pt x="20675" y="17261"/>
                  <a:pt x="20644" y="17241"/>
                </a:cubicBezTo>
                <a:cubicBezTo>
                  <a:pt x="20632" y="17233"/>
                  <a:pt x="20625" y="17044"/>
                  <a:pt x="20628" y="16821"/>
                </a:cubicBezTo>
                <a:cubicBezTo>
                  <a:pt x="20631" y="16598"/>
                  <a:pt x="20617" y="16397"/>
                  <a:pt x="20600" y="16375"/>
                </a:cubicBezTo>
                <a:cubicBezTo>
                  <a:pt x="20583" y="16353"/>
                  <a:pt x="20580" y="16321"/>
                  <a:pt x="20591" y="16302"/>
                </a:cubicBezTo>
                <a:cubicBezTo>
                  <a:pt x="20603" y="16283"/>
                  <a:pt x="20599" y="16267"/>
                  <a:pt x="20582" y="16267"/>
                </a:cubicBezTo>
                <a:cubicBezTo>
                  <a:pt x="20566" y="16267"/>
                  <a:pt x="20527" y="16229"/>
                  <a:pt x="20497" y="16182"/>
                </a:cubicBezTo>
                <a:cubicBezTo>
                  <a:pt x="20444" y="16098"/>
                  <a:pt x="20444" y="16095"/>
                  <a:pt x="20557" y="15979"/>
                </a:cubicBezTo>
                <a:cubicBezTo>
                  <a:pt x="20623" y="15911"/>
                  <a:pt x="20666" y="15839"/>
                  <a:pt x="20658" y="15809"/>
                </a:cubicBezTo>
                <a:cubicBezTo>
                  <a:pt x="20650" y="15781"/>
                  <a:pt x="20633" y="15630"/>
                  <a:pt x="20621" y="15476"/>
                </a:cubicBezTo>
                <a:cubicBezTo>
                  <a:pt x="20596" y="15158"/>
                  <a:pt x="20589" y="15129"/>
                  <a:pt x="20527" y="15182"/>
                </a:cubicBezTo>
                <a:cubicBezTo>
                  <a:pt x="20492" y="15211"/>
                  <a:pt x="20453" y="15197"/>
                  <a:pt x="20351" y="15113"/>
                </a:cubicBezTo>
                <a:cubicBezTo>
                  <a:pt x="20269" y="15047"/>
                  <a:pt x="20227" y="14990"/>
                  <a:pt x="20238" y="14960"/>
                </a:cubicBezTo>
                <a:cubicBezTo>
                  <a:pt x="20248" y="14934"/>
                  <a:pt x="20257" y="14853"/>
                  <a:pt x="20257" y="14783"/>
                </a:cubicBezTo>
                <a:cubicBezTo>
                  <a:pt x="20257" y="14687"/>
                  <a:pt x="20281" y="14625"/>
                  <a:pt x="20355" y="14538"/>
                </a:cubicBezTo>
                <a:cubicBezTo>
                  <a:pt x="20410" y="14474"/>
                  <a:pt x="20482" y="14422"/>
                  <a:pt x="20513" y="14422"/>
                </a:cubicBezTo>
                <a:cubicBezTo>
                  <a:pt x="20545" y="14422"/>
                  <a:pt x="20579" y="14400"/>
                  <a:pt x="20589" y="14372"/>
                </a:cubicBezTo>
                <a:cubicBezTo>
                  <a:pt x="20605" y="14331"/>
                  <a:pt x="20596" y="14328"/>
                  <a:pt x="20541" y="14358"/>
                </a:cubicBezTo>
                <a:cubicBezTo>
                  <a:pt x="20452" y="14407"/>
                  <a:pt x="20409" y="14360"/>
                  <a:pt x="20422" y="14224"/>
                </a:cubicBezTo>
                <a:cubicBezTo>
                  <a:pt x="20434" y="14099"/>
                  <a:pt x="20508" y="14053"/>
                  <a:pt x="20534" y="14155"/>
                </a:cubicBezTo>
                <a:cubicBezTo>
                  <a:pt x="20574" y="14311"/>
                  <a:pt x="20596" y="14205"/>
                  <a:pt x="20591" y="13887"/>
                </a:cubicBezTo>
                <a:cubicBezTo>
                  <a:pt x="20588" y="13701"/>
                  <a:pt x="20595" y="13473"/>
                  <a:pt x="20607" y="13377"/>
                </a:cubicBezTo>
                <a:cubicBezTo>
                  <a:pt x="20623" y="13253"/>
                  <a:pt x="20620" y="13213"/>
                  <a:pt x="20596" y="13238"/>
                </a:cubicBezTo>
                <a:cubicBezTo>
                  <a:pt x="20577" y="13257"/>
                  <a:pt x="20560" y="13317"/>
                  <a:pt x="20557" y="13372"/>
                </a:cubicBezTo>
                <a:cubicBezTo>
                  <a:pt x="20549" y="13533"/>
                  <a:pt x="20495" y="13557"/>
                  <a:pt x="20422" y="13434"/>
                </a:cubicBezTo>
                <a:cubicBezTo>
                  <a:pt x="20375" y="13354"/>
                  <a:pt x="20361" y="13294"/>
                  <a:pt x="20374" y="13193"/>
                </a:cubicBezTo>
                <a:cubicBezTo>
                  <a:pt x="20383" y="13118"/>
                  <a:pt x="20394" y="13019"/>
                  <a:pt x="20396" y="12974"/>
                </a:cubicBezTo>
                <a:cubicBezTo>
                  <a:pt x="20404" y="12838"/>
                  <a:pt x="20443" y="12802"/>
                  <a:pt x="20555" y="12827"/>
                </a:cubicBezTo>
                <a:cubicBezTo>
                  <a:pt x="20643" y="12847"/>
                  <a:pt x="20651" y="12845"/>
                  <a:pt x="20614" y="12799"/>
                </a:cubicBezTo>
                <a:cubicBezTo>
                  <a:pt x="20582" y="12759"/>
                  <a:pt x="20579" y="12730"/>
                  <a:pt x="20607" y="12676"/>
                </a:cubicBezTo>
                <a:cubicBezTo>
                  <a:pt x="20635" y="12624"/>
                  <a:pt x="20636" y="12597"/>
                  <a:pt x="20607" y="12561"/>
                </a:cubicBezTo>
                <a:cubicBezTo>
                  <a:pt x="20582" y="12529"/>
                  <a:pt x="20579" y="12499"/>
                  <a:pt x="20600" y="12471"/>
                </a:cubicBezTo>
                <a:cubicBezTo>
                  <a:pt x="20618" y="12449"/>
                  <a:pt x="20634" y="12275"/>
                  <a:pt x="20637" y="12087"/>
                </a:cubicBezTo>
                <a:cubicBezTo>
                  <a:pt x="20640" y="11898"/>
                  <a:pt x="20649" y="11737"/>
                  <a:pt x="20655" y="11726"/>
                </a:cubicBezTo>
                <a:cubicBezTo>
                  <a:pt x="20662" y="11715"/>
                  <a:pt x="20654" y="11632"/>
                  <a:pt x="20637" y="11542"/>
                </a:cubicBezTo>
                <a:cubicBezTo>
                  <a:pt x="20617" y="11429"/>
                  <a:pt x="20619" y="11350"/>
                  <a:pt x="20644" y="11287"/>
                </a:cubicBezTo>
                <a:cubicBezTo>
                  <a:pt x="20671" y="11221"/>
                  <a:pt x="20670" y="11185"/>
                  <a:pt x="20644" y="11153"/>
                </a:cubicBezTo>
                <a:cubicBezTo>
                  <a:pt x="20624" y="11128"/>
                  <a:pt x="20620" y="11095"/>
                  <a:pt x="20633" y="11082"/>
                </a:cubicBezTo>
                <a:cubicBezTo>
                  <a:pt x="20646" y="11068"/>
                  <a:pt x="20659" y="10937"/>
                  <a:pt x="20660" y="10789"/>
                </a:cubicBezTo>
                <a:cubicBezTo>
                  <a:pt x="20662" y="10590"/>
                  <a:pt x="20649" y="10511"/>
                  <a:pt x="20614" y="10485"/>
                </a:cubicBezTo>
                <a:cubicBezTo>
                  <a:pt x="20576" y="10456"/>
                  <a:pt x="20577" y="10438"/>
                  <a:pt x="20610" y="10384"/>
                </a:cubicBezTo>
                <a:cubicBezTo>
                  <a:pt x="20643" y="10329"/>
                  <a:pt x="20639" y="10296"/>
                  <a:pt x="20591" y="10193"/>
                </a:cubicBezTo>
                <a:cubicBezTo>
                  <a:pt x="20548" y="10098"/>
                  <a:pt x="20542" y="10055"/>
                  <a:pt x="20568" y="10011"/>
                </a:cubicBezTo>
                <a:cubicBezTo>
                  <a:pt x="20602" y="9955"/>
                  <a:pt x="20596" y="9394"/>
                  <a:pt x="20559" y="9105"/>
                </a:cubicBezTo>
                <a:cubicBezTo>
                  <a:pt x="20534" y="8913"/>
                  <a:pt x="20539" y="8762"/>
                  <a:pt x="20573" y="8697"/>
                </a:cubicBezTo>
                <a:cubicBezTo>
                  <a:pt x="20589" y="8666"/>
                  <a:pt x="20591" y="8621"/>
                  <a:pt x="20578" y="8598"/>
                </a:cubicBezTo>
                <a:cubicBezTo>
                  <a:pt x="20564" y="8575"/>
                  <a:pt x="20566" y="8492"/>
                  <a:pt x="20580" y="8414"/>
                </a:cubicBezTo>
                <a:cubicBezTo>
                  <a:pt x="20594" y="8336"/>
                  <a:pt x="20605" y="8073"/>
                  <a:pt x="20605" y="7831"/>
                </a:cubicBezTo>
                <a:cubicBezTo>
                  <a:pt x="20605" y="7590"/>
                  <a:pt x="20605" y="7144"/>
                  <a:pt x="20607" y="6841"/>
                </a:cubicBezTo>
                <a:cubicBezTo>
                  <a:pt x="20610" y="6537"/>
                  <a:pt x="20600" y="6271"/>
                  <a:pt x="20587" y="6249"/>
                </a:cubicBezTo>
                <a:cubicBezTo>
                  <a:pt x="20559" y="6203"/>
                  <a:pt x="20547" y="5997"/>
                  <a:pt x="20532" y="5303"/>
                </a:cubicBezTo>
                <a:cubicBezTo>
                  <a:pt x="20526" y="5040"/>
                  <a:pt x="20511" y="4797"/>
                  <a:pt x="20497" y="4765"/>
                </a:cubicBezTo>
                <a:cubicBezTo>
                  <a:pt x="20484" y="4733"/>
                  <a:pt x="20488" y="4689"/>
                  <a:pt x="20506" y="4666"/>
                </a:cubicBezTo>
                <a:cubicBezTo>
                  <a:pt x="20525" y="4643"/>
                  <a:pt x="20536" y="4560"/>
                  <a:pt x="20529" y="4484"/>
                </a:cubicBezTo>
                <a:cubicBezTo>
                  <a:pt x="20523" y="4408"/>
                  <a:pt x="20529" y="4340"/>
                  <a:pt x="20543" y="4331"/>
                </a:cubicBezTo>
                <a:cubicBezTo>
                  <a:pt x="20558" y="4322"/>
                  <a:pt x="20559" y="4262"/>
                  <a:pt x="20545" y="4199"/>
                </a:cubicBezTo>
                <a:cubicBezTo>
                  <a:pt x="20532" y="4135"/>
                  <a:pt x="20532" y="4076"/>
                  <a:pt x="20548" y="4067"/>
                </a:cubicBezTo>
                <a:cubicBezTo>
                  <a:pt x="20587" y="4042"/>
                  <a:pt x="20559" y="3533"/>
                  <a:pt x="20516" y="3479"/>
                </a:cubicBezTo>
                <a:cubicBezTo>
                  <a:pt x="20496" y="3455"/>
                  <a:pt x="20491" y="3425"/>
                  <a:pt x="20502" y="3413"/>
                </a:cubicBezTo>
                <a:cubicBezTo>
                  <a:pt x="20520" y="3394"/>
                  <a:pt x="20548" y="3105"/>
                  <a:pt x="20555" y="2849"/>
                </a:cubicBezTo>
                <a:cubicBezTo>
                  <a:pt x="20563" y="2522"/>
                  <a:pt x="20472" y="1971"/>
                  <a:pt x="20399" y="1908"/>
                </a:cubicBezTo>
                <a:cubicBezTo>
                  <a:pt x="20374" y="1887"/>
                  <a:pt x="20353" y="1841"/>
                  <a:pt x="20353" y="1807"/>
                </a:cubicBezTo>
                <a:cubicBezTo>
                  <a:pt x="20353" y="1773"/>
                  <a:pt x="20341" y="1746"/>
                  <a:pt x="20328" y="1746"/>
                </a:cubicBezTo>
                <a:cubicBezTo>
                  <a:pt x="20314" y="1746"/>
                  <a:pt x="20249" y="1671"/>
                  <a:pt x="20183" y="1580"/>
                </a:cubicBezTo>
                <a:cubicBezTo>
                  <a:pt x="20118" y="1490"/>
                  <a:pt x="20041" y="1415"/>
                  <a:pt x="20014" y="1415"/>
                </a:cubicBezTo>
                <a:cubicBezTo>
                  <a:pt x="19987" y="1415"/>
                  <a:pt x="19949" y="1371"/>
                  <a:pt x="19931" y="1316"/>
                </a:cubicBezTo>
                <a:cubicBezTo>
                  <a:pt x="19910" y="1253"/>
                  <a:pt x="19877" y="1220"/>
                  <a:pt x="19837" y="1220"/>
                </a:cubicBezTo>
                <a:cubicBezTo>
                  <a:pt x="19803" y="1220"/>
                  <a:pt x="19718" y="1179"/>
                  <a:pt x="19649" y="1132"/>
                </a:cubicBezTo>
                <a:cubicBezTo>
                  <a:pt x="19580" y="1085"/>
                  <a:pt x="19491" y="1052"/>
                  <a:pt x="19450" y="1057"/>
                </a:cubicBezTo>
                <a:cubicBezTo>
                  <a:pt x="19409" y="1061"/>
                  <a:pt x="19318" y="1039"/>
                  <a:pt x="19248" y="1005"/>
                </a:cubicBezTo>
                <a:cubicBezTo>
                  <a:pt x="19176" y="971"/>
                  <a:pt x="19036" y="940"/>
                  <a:pt x="18929" y="936"/>
                </a:cubicBezTo>
                <a:cubicBezTo>
                  <a:pt x="18824" y="933"/>
                  <a:pt x="18666" y="912"/>
                  <a:pt x="18581" y="892"/>
                </a:cubicBezTo>
                <a:cubicBezTo>
                  <a:pt x="18495" y="871"/>
                  <a:pt x="18377" y="864"/>
                  <a:pt x="18317" y="875"/>
                </a:cubicBezTo>
                <a:cubicBezTo>
                  <a:pt x="18249" y="888"/>
                  <a:pt x="18189" y="882"/>
                  <a:pt x="18159" y="856"/>
                </a:cubicBezTo>
                <a:cubicBezTo>
                  <a:pt x="18133" y="834"/>
                  <a:pt x="18081" y="825"/>
                  <a:pt x="18042" y="835"/>
                </a:cubicBezTo>
                <a:cubicBezTo>
                  <a:pt x="18003" y="845"/>
                  <a:pt x="17953" y="838"/>
                  <a:pt x="17930" y="819"/>
                </a:cubicBezTo>
                <a:cubicBezTo>
                  <a:pt x="17907" y="799"/>
                  <a:pt x="17831" y="790"/>
                  <a:pt x="17762" y="800"/>
                </a:cubicBezTo>
                <a:cubicBezTo>
                  <a:pt x="17689" y="810"/>
                  <a:pt x="17623" y="800"/>
                  <a:pt x="17602" y="778"/>
                </a:cubicBezTo>
                <a:cubicBezTo>
                  <a:pt x="17582" y="758"/>
                  <a:pt x="17453" y="737"/>
                  <a:pt x="17318" y="734"/>
                </a:cubicBezTo>
                <a:cubicBezTo>
                  <a:pt x="17040" y="726"/>
                  <a:pt x="16938" y="714"/>
                  <a:pt x="16857" y="677"/>
                </a:cubicBezTo>
                <a:cubicBezTo>
                  <a:pt x="16826" y="663"/>
                  <a:pt x="16777" y="661"/>
                  <a:pt x="16749" y="672"/>
                </a:cubicBezTo>
                <a:cubicBezTo>
                  <a:pt x="16721" y="683"/>
                  <a:pt x="16682" y="681"/>
                  <a:pt x="16662" y="668"/>
                </a:cubicBezTo>
                <a:cubicBezTo>
                  <a:pt x="16620" y="641"/>
                  <a:pt x="16537" y="636"/>
                  <a:pt x="15970" y="613"/>
                </a:cubicBezTo>
                <a:cubicBezTo>
                  <a:pt x="15659" y="601"/>
                  <a:pt x="15562" y="587"/>
                  <a:pt x="15534" y="547"/>
                </a:cubicBezTo>
                <a:cubicBezTo>
                  <a:pt x="15524" y="533"/>
                  <a:pt x="15512" y="522"/>
                  <a:pt x="15502" y="517"/>
                </a:cubicBezTo>
                <a:cubicBezTo>
                  <a:pt x="15491" y="511"/>
                  <a:pt x="15483" y="511"/>
                  <a:pt x="15477" y="517"/>
                </a:cubicBezTo>
                <a:close/>
                <a:moveTo>
                  <a:pt x="13407" y="7400"/>
                </a:moveTo>
                <a:cubicBezTo>
                  <a:pt x="13429" y="7398"/>
                  <a:pt x="13441" y="7418"/>
                  <a:pt x="13441" y="7461"/>
                </a:cubicBezTo>
                <a:cubicBezTo>
                  <a:pt x="13441" y="7484"/>
                  <a:pt x="13399" y="7534"/>
                  <a:pt x="13347" y="7572"/>
                </a:cubicBezTo>
                <a:cubicBezTo>
                  <a:pt x="13215" y="7668"/>
                  <a:pt x="13183" y="7594"/>
                  <a:pt x="13303" y="7473"/>
                </a:cubicBezTo>
                <a:cubicBezTo>
                  <a:pt x="13350" y="7426"/>
                  <a:pt x="13384" y="7402"/>
                  <a:pt x="13407" y="7400"/>
                </a:cubicBezTo>
                <a:close/>
                <a:moveTo>
                  <a:pt x="1424" y="21534"/>
                </a:moveTo>
                <a:cubicBezTo>
                  <a:pt x="496" y="21534"/>
                  <a:pt x="0" y="21546"/>
                  <a:pt x="0" y="21567"/>
                </a:cubicBezTo>
                <a:cubicBezTo>
                  <a:pt x="0" y="21588"/>
                  <a:pt x="496" y="21600"/>
                  <a:pt x="1424" y="21600"/>
                </a:cubicBezTo>
                <a:cubicBezTo>
                  <a:pt x="2352" y="21600"/>
                  <a:pt x="2847" y="21588"/>
                  <a:pt x="2847" y="21567"/>
                </a:cubicBezTo>
                <a:cubicBezTo>
                  <a:pt x="2847" y="21546"/>
                  <a:pt x="2352" y="21534"/>
                  <a:pt x="1424" y="215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5" name="Capture d’écran 2020-03-24 à 18.15.41.png" descr="Capture d’écran 2020-03-24 à 18.15.4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1840" y="5350073"/>
            <a:ext cx="3477103" cy="2408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Capture d’écran 2020-03-24 à 18.15.34.png" descr="Capture d’écran 2020-03-24 à 18.15.3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4647" y="5386839"/>
            <a:ext cx="4000402" cy="233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Capture d’écran 2020-03-24 à 16.43.25.png" descr="Capture d’écran 2020-03-24 à 16.43.25.pn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8305407" y="80711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" name="Capture d’écran 2020-03-24 à 16.43.25.png" descr="Capture d’écran 2020-03-24 à 16.43.25.pn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2750949" y="80711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" name="Enregistrement audio.m4a" descr="Enregistrement audio.m4a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01346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333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18800" y="147319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4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34600" y="23114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Capture d’écran 2020-03-24 à 16.20.52.png" descr="Capture d’écran 2020-03-24 à 16.20.52.png"/>
          <p:cNvPicPr>
            <a:picLocks noChangeAspect="1"/>
          </p:cNvPicPr>
          <p:nvPr/>
        </p:nvPicPr>
        <p:blipFill>
          <a:blip r:embed="rId5">
            <a:extLst/>
          </a:blip>
          <a:srcRect l="0" t="0" r="3546" b="0"/>
          <a:stretch>
            <a:fillRect/>
          </a:stretch>
        </p:blipFill>
        <p:spPr>
          <a:xfrm>
            <a:off x="411341" y="253280"/>
            <a:ext cx="8785587" cy="8873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47" y="0"/>
                </a:moveTo>
                <a:cubicBezTo>
                  <a:pt x="21" y="0"/>
                  <a:pt x="0" y="13"/>
                  <a:pt x="0" y="30"/>
                </a:cubicBezTo>
                <a:cubicBezTo>
                  <a:pt x="0" y="46"/>
                  <a:pt x="21" y="52"/>
                  <a:pt x="47" y="43"/>
                </a:cubicBezTo>
                <a:cubicBezTo>
                  <a:pt x="73" y="33"/>
                  <a:pt x="94" y="19"/>
                  <a:pt x="94" y="13"/>
                </a:cubicBezTo>
                <a:cubicBezTo>
                  <a:pt x="94" y="6"/>
                  <a:pt x="73" y="0"/>
                  <a:pt x="47" y="0"/>
                </a:cubicBezTo>
                <a:close/>
                <a:moveTo>
                  <a:pt x="4988" y="0"/>
                </a:moveTo>
                <a:cubicBezTo>
                  <a:pt x="4827" y="0"/>
                  <a:pt x="4743" y="11"/>
                  <a:pt x="4755" y="31"/>
                </a:cubicBezTo>
                <a:cubicBezTo>
                  <a:pt x="4766" y="48"/>
                  <a:pt x="4870" y="62"/>
                  <a:pt x="4988" y="62"/>
                </a:cubicBezTo>
                <a:cubicBezTo>
                  <a:pt x="5106" y="62"/>
                  <a:pt x="5212" y="48"/>
                  <a:pt x="5222" y="31"/>
                </a:cubicBezTo>
                <a:cubicBezTo>
                  <a:pt x="5234" y="11"/>
                  <a:pt x="5149" y="0"/>
                  <a:pt x="4988" y="0"/>
                </a:cubicBezTo>
                <a:close/>
                <a:moveTo>
                  <a:pt x="5573" y="9"/>
                </a:moveTo>
                <a:cubicBezTo>
                  <a:pt x="5535" y="16"/>
                  <a:pt x="5559" y="23"/>
                  <a:pt x="5628" y="23"/>
                </a:cubicBezTo>
                <a:cubicBezTo>
                  <a:pt x="5697" y="24"/>
                  <a:pt x="5728" y="17"/>
                  <a:pt x="5698" y="10"/>
                </a:cubicBezTo>
                <a:cubicBezTo>
                  <a:pt x="5668" y="2"/>
                  <a:pt x="5612" y="1"/>
                  <a:pt x="5573" y="9"/>
                </a:cubicBezTo>
                <a:close/>
                <a:moveTo>
                  <a:pt x="7078" y="94"/>
                </a:moveTo>
                <a:cubicBezTo>
                  <a:pt x="7035" y="99"/>
                  <a:pt x="6976" y="114"/>
                  <a:pt x="6932" y="136"/>
                </a:cubicBezTo>
                <a:cubicBezTo>
                  <a:pt x="6780" y="211"/>
                  <a:pt x="6480" y="248"/>
                  <a:pt x="5856" y="268"/>
                </a:cubicBezTo>
                <a:cubicBezTo>
                  <a:pt x="5525" y="278"/>
                  <a:pt x="5228" y="300"/>
                  <a:pt x="5196" y="316"/>
                </a:cubicBezTo>
                <a:cubicBezTo>
                  <a:pt x="5164" y="332"/>
                  <a:pt x="5048" y="345"/>
                  <a:pt x="4935" y="344"/>
                </a:cubicBezTo>
                <a:cubicBezTo>
                  <a:pt x="4823" y="343"/>
                  <a:pt x="4706" y="355"/>
                  <a:pt x="4676" y="371"/>
                </a:cubicBezTo>
                <a:cubicBezTo>
                  <a:pt x="4646" y="387"/>
                  <a:pt x="4503" y="408"/>
                  <a:pt x="4360" y="417"/>
                </a:cubicBezTo>
                <a:cubicBezTo>
                  <a:pt x="4217" y="427"/>
                  <a:pt x="4076" y="442"/>
                  <a:pt x="4048" y="450"/>
                </a:cubicBezTo>
                <a:cubicBezTo>
                  <a:pt x="4019" y="459"/>
                  <a:pt x="3987" y="451"/>
                  <a:pt x="3976" y="433"/>
                </a:cubicBezTo>
                <a:cubicBezTo>
                  <a:pt x="3964" y="414"/>
                  <a:pt x="3927" y="408"/>
                  <a:pt x="3894" y="418"/>
                </a:cubicBezTo>
                <a:cubicBezTo>
                  <a:pt x="3815" y="443"/>
                  <a:pt x="3650" y="459"/>
                  <a:pt x="3398" y="466"/>
                </a:cubicBezTo>
                <a:cubicBezTo>
                  <a:pt x="3287" y="469"/>
                  <a:pt x="3181" y="482"/>
                  <a:pt x="3164" y="495"/>
                </a:cubicBezTo>
                <a:cubicBezTo>
                  <a:pt x="3102" y="542"/>
                  <a:pt x="2174" y="656"/>
                  <a:pt x="2054" y="632"/>
                </a:cubicBezTo>
                <a:cubicBezTo>
                  <a:pt x="1998" y="620"/>
                  <a:pt x="1967" y="630"/>
                  <a:pt x="1954" y="663"/>
                </a:cubicBezTo>
                <a:cubicBezTo>
                  <a:pt x="1943" y="689"/>
                  <a:pt x="1913" y="711"/>
                  <a:pt x="1886" y="711"/>
                </a:cubicBezTo>
                <a:cubicBezTo>
                  <a:pt x="1824" y="711"/>
                  <a:pt x="1668" y="883"/>
                  <a:pt x="1605" y="1020"/>
                </a:cubicBezTo>
                <a:cubicBezTo>
                  <a:pt x="1578" y="1080"/>
                  <a:pt x="1543" y="1152"/>
                  <a:pt x="1526" y="1182"/>
                </a:cubicBezTo>
                <a:cubicBezTo>
                  <a:pt x="1487" y="1253"/>
                  <a:pt x="1489" y="1307"/>
                  <a:pt x="1529" y="1282"/>
                </a:cubicBezTo>
                <a:cubicBezTo>
                  <a:pt x="1547" y="1271"/>
                  <a:pt x="1581" y="1278"/>
                  <a:pt x="1605" y="1297"/>
                </a:cubicBezTo>
                <a:cubicBezTo>
                  <a:pt x="1643" y="1328"/>
                  <a:pt x="1638" y="1352"/>
                  <a:pt x="1571" y="1451"/>
                </a:cubicBezTo>
                <a:cubicBezTo>
                  <a:pt x="1514" y="1536"/>
                  <a:pt x="1499" y="1591"/>
                  <a:pt x="1514" y="1650"/>
                </a:cubicBezTo>
                <a:cubicBezTo>
                  <a:pt x="1525" y="1695"/>
                  <a:pt x="1520" y="1750"/>
                  <a:pt x="1501" y="1772"/>
                </a:cubicBezTo>
                <a:cubicBezTo>
                  <a:pt x="1478" y="1799"/>
                  <a:pt x="1476" y="1846"/>
                  <a:pt x="1496" y="1918"/>
                </a:cubicBezTo>
                <a:cubicBezTo>
                  <a:pt x="1532" y="2047"/>
                  <a:pt x="1514" y="2537"/>
                  <a:pt x="1463" y="2812"/>
                </a:cubicBezTo>
                <a:cubicBezTo>
                  <a:pt x="1443" y="2923"/>
                  <a:pt x="1424" y="3193"/>
                  <a:pt x="1422" y="3414"/>
                </a:cubicBezTo>
                <a:cubicBezTo>
                  <a:pt x="1420" y="3635"/>
                  <a:pt x="1407" y="3833"/>
                  <a:pt x="1394" y="3854"/>
                </a:cubicBezTo>
                <a:cubicBezTo>
                  <a:pt x="1365" y="3897"/>
                  <a:pt x="1326" y="4317"/>
                  <a:pt x="1334" y="4491"/>
                </a:cubicBezTo>
                <a:cubicBezTo>
                  <a:pt x="1337" y="4557"/>
                  <a:pt x="1323" y="4640"/>
                  <a:pt x="1302" y="4677"/>
                </a:cubicBezTo>
                <a:cubicBezTo>
                  <a:pt x="1258" y="4757"/>
                  <a:pt x="1246" y="6240"/>
                  <a:pt x="1289" y="6231"/>
                </a:cubicBezTo>
                <a:cubicBezTo>
                  <a:pt x="1338" y="6222"/>
                  <a:pt x="1348" y="6303"/>
                  <a:pt x="1301" y="6321"/>
                </a:cubicBezTo>
                <a:cubicBezTo>
                  <a:pt x="1265" y="6335"/>
                  <a:pt x="1261" y="6367"/>
                  <a:pt x="1284" y="6483"/>
                </a:cubicBezTo>
                <a:cubicBezTo>
                  <a:pt x="1299" y="6563"/>
                  <a:pt x="1310" y="6712"/>
                  <a:pt x="1308" y="6814"/>
                </a:cubicBezTo>
                <a:cubicBezTo>
                  <a:pt x="1306" y="6916"/>
                  <a:pt x="1306" y="7006"/>
                  <a:pt x="1309" y="7015"/>
                </a:cubicBezTo>
                <a:cubicBezTo>
                  <a:pt x="1312" y="7023"/>
                  <a:pt x="1320" y="7148"/>
                  <a:pt x="1327" y="7292"/>
                </a:cubicBezTo>
                <a:cubicBezTo>
                  <a:pt x="1335" y="7437"/>
                  <a:pt x="1348" y="7673"/>
                  <a:pt x="1357" y="7818"/>
                </a:cubicBezTo>
                <a:cubicBezTo>
                  <a:pt x="1365" y="7962"/>
                  <a:pt x="1375" y="8170"/>
                  <a:pt x="1378" y="8280"/>
                </a:cubicBezTo>
                <a:cubicBezTo>
                  <a:pt x="1382" y="8418"/>
                  <a:pt x="1398" y="8493"/>
                  <a:pt x="1431" y="8517"/>
                </a:cubicBezTo>
                <a:cubicBezTo>
                  <a:pt x="1466" y="8543"/>
                  <a:pt x="1470" y="8562"/>
                  <a:pt x="1446" y="8593"/>
                </a:cubicBezTo>
                <a:cubicBezTo>
                  <a:pt x="1400" y="8650"/>
                  <a:pt x="1362" y="8816"/>
                  <a:pt x="1399" y="8793"/>
                </a:cubicBezTo>
                <a:cubicBezTo>
                  <a:pt x="1415" y="8784"/>
                  <a:pt x="1443" y="8795"/>
                  <a:pt x="1462" y="8819"/>
                </a:cubicBezTo>
                <a:cubicBezTo>
                  <a:pt x="1488" y="8850"/>
                  <a:pt x="1487" y="8869"/>
                  <a:pt x="1454" y="8896"/>
                </a:cubicBezTo>
                <a:cubicBezTo>
                  <a:pt x="1381" y="8956"/>
                  <a:pt x="1371" y="9814"/>
                  <a:pt x="1443" y="9959"/>
                </a:cubicBezTo>
                <a:cubicBezTo>
                  <a:pt x="1458" y="9991"/>
                  <a:pt x="1460" y="10040"/>
                  <a:pt x="1446" y="10069"/>
                </a:cubicBezTo>
                <a:cubicBezTo>
                  <a:pt x="1433" y="10097"/>
                  <a:pt x="1419" y="10273"/>
                  <a:pt x="1415" y="10460"/>
                </a:cubicBezTo>
                <a:cubicBezTo>
                  <a:pt x="1399" y="11316"/>
                  <a:pt x="1394" y="12026"/>
                  <a:pt x="1405" y="12257"/>
                </a:cubicBezTo>
                <a:cubicBezTo>
                  <a:pt x="1411" y="12403"/>
                  <a:pt x="1402" y="12526"/>
                  <a:pt x="1383" y="12551"/>
                </a:cubicBezTo>
                <a:cubicBezTo>
                  <a:pt x="1345" y="12599"/>
                  <a:pt x="1372" y="12735"/>
                  <a:pt x="1418" y="12730"/>
                </a:cubicBezTo>
                <a:cubicBezTo>
                  <a:pt x="1480" y="12723"/>
                  <a:pt x="1470" y="12831"/>
                  <a:pt x="1402" y="12903"/>
                </a:cubicBezTo>
                <a:cubicBezTo>
                  <a:pt x="1341" y="12968"/>
                  <a:pt x="1334" y="12999"/>
                  <a:pt x="1349" y="13163"/>
                </a:cubicBezTo>
                <a:cubicBezTo>
                  <a:pt x="1358" y="13266"/>
                  <a:pt x="1354" y="13357"/>
                  <a:pt x="1339" y="13366"/>
                </a:cubicBezTo>
                <a:cubicBezTo>
                  <a:pt x="1324" y="13375"/>
                  <a:pt x="1318" y="13399"/>
                  <a:pt x="1327" y="13420"/>
                </a:cubicBezTo>
                <a:cubicBezTo>
                  <a:pt x="1335" y="13441"/>
                  <a:pt x="1329" y="13526"/>
                  <a:pt x="1313" y="13609"/>
                </a:cubicBezTo>
                <a:cubicBezTo>
                  <a:pt x="1295" y="13703"/>
                  <a:pt x="1296" y="13790"/>
                  <a:pt x="1314" y="13837"/>
                </a:cubicBezTo>
                <a:cubicBezTo>
                  <a:pt x="1333" y="13888"/>
                  <a:pt x="1332" y="13927"/>
                  <a:pt x="1311" y="13948"/>
                </a:cubicBezTo>
                <a:cubicBezTo>
                  <a:pt x="1266" y="13992"/>
                  <a:pt x="1270" y="14255"/>
                  <a:pt x="1317" y="14301"/>
                </a:cubicBezTo>
                <a:cubicBezTo>
                  <a:pt x="1347" y="14331"/>
                  <a:pt x="1347" y="14353"/>
                  <a:pt x="1316" y="14402"/>
                </a:cubicBezTo>
                <a:cubicBezTo>
                  <a:pt x="1284" y="14452"/>
                  <a:pt x="1285" y="14482"/>
                  <a:pt x="1324" y="14563"/>
                </a:cubicBezTo>
                <a:cubicBezTo>
                  <a:pt x="1373" y="14668"/>
                  <a:pt x="1374" y="15102"/>
                  <a:pt x="1325" y="15215"/>
                </a:cubicBezTo>
                <a:cubicBezTo>
                  <a:pt x="1310" y="15250"/>
                  <a:pt x="1314" y="15296"/>
                  <a:pt x="1335" y="15330"/>
                </a:cubicBezTo>
                <a:cubicBezTo>
                  <a:pt x="1361" y="15370"/>
                  <a:pt x="1364" y="15450"/>
                  <a:pt x="1345" y="15597"/>
                </a:cubicBezTo>
                <a:cubicBezTo>
                  <a:pt x="1330" y="15712"/>
                  <a:pt x="1317" y="15840"/>
                  <a:pt x="1316" y="15883"/>
                </a:cubicBezTo>
                <a:cubicBezTo>
                  <a:pt x="1314" y="15925"/>
                  <a:pt x="1304" y="16030"/>
                  <a:pt x="1293" y="16114"/>
                </a:cubicBezTo>
                <a:cubicBezTo>
                  <a:pt x="1282" y="16199"/>
                  <a:pt x="1276" y="16331"/>
                  <a:pt x="1279" y="16407"/>
                </a:cubicBezTo>
                <a:cubicBezTo>
                  <a:pt x="1285" y="16564"/>
                  <a:pt x="1288" y="17091"/>
                  <a:pt x="1283" y="17218"/>
                </a:cubicBezTo>
                <a:cubicBezTo>
                  <a:pt x="1281" y="17263"/>
                  <a:pt x="1263" y="17309"/>
                  <a:pt x="1245" y="17320"/>
                </a:cubicBezTo>
                <a:cubicBezTo>
                  <a:pt x="1223" y="17333"/>
                  <a:pt x="1214" y="17433"/>
                  <a:pt x="1220" y="17583"/>
                </a:cubicBezTo>
                <a:cubicBezTo>
                  <a:pt x="1226" y="17738"/>
                  <a:pt x="1216" y="17839"/>
                  <a:pt x="1192" y="17868"/>
                </a:cubicBezTo>
                <a:cubicBezTo>
                  <a:pt x="1171" y="17893"/>
                  <a:pt x="1165" y="17923"/>
                  <a:pt x="1177" y="17936"/>
                </a:cubicBezTo>
                <a:cubicBezTo>
                  <a:pt x="1210" y="17968"/>
                  <a:pt x="1214" y="18230"/>
                  <a:pt x="1181" y="18250"/>
                </a:cubicBezTo>
                <a:cubicBezTo>
                  <a:pt x="1146" y="18271"/>
                  <a:pt x="1147" y="19014"/>
                  <a:pt x="1182" y="19165"/>
                </a:cubicBezTo>
                <a:cubicBezTo>
                  <a:pt x="1197" y="19229"/>
                  <a:pt x="1199" y="19289"/>
                  <a:pt x="1186" y="19297"/>
                </a:cubicBezTo>
                <a:cubicBezTo>
                  <a:pt x="1173" y="19305"/>
                  <a:pt x="1173" y="19371"/>
                  <a:pt x="1186" y="19444"/>
                </a:cubicBezTo>
                <a:cubicBezTo>
                  <a:pt x="1199" y="19516"/>
                  <a:pt x="1204" y="19584"/>
                  <a:pt x="1196" y="19597"/>
                </a:cubicBezTo>
                <a:cubicBezTo>
                  <a:pt x="1188" y="19610"/>
                  <a:pt x="1190" y="19634"/>
                  <a:pt x="1200" y="19650"/>
                </a:cubicBezTo>
                <a:cubicBezTo>
                  <a:pt x="1210" y="19666"/>
                  <a:pt x="1222" y="19802"/>
                  <a:pt x="1228" y="19952"/>
                </a:cubicBezTo>
                <a:cubicBezTo>
                  <a:pt x="1239" y="20222"/>
                  <a:pt x="1365" y="20691"/>
                  <a:pt x="1440" y="20736"/>
                </a:cubicBezTo>
                <a:cubicBezTo>
                  <a:pt x="1477" y="20759"/>
                  <a:pt x="1543" y="20868"/>
                  <a:pt x="1593" y="20989"/>
                </a:cubicBezTo>
                <a:cubicBezTo>
                  <a:pt x="1624" y="21066"/>
                  <a:pt x="1639" y="21072"/>
                  <a:pt x="1732" y="21055"/>
                </a:cubicBezTo>
                <a:cubicBezTo>
                  <a:pt x="1811" y="21041"/>
                  <a:pt x="1865" y="21054"/>
                  <a:pt x="1950" y="21105"/>
                </a:cubicBezTo>
                <a:cubicBezTo>
                  <a:pt x="2054" y="21169"/>
                  <a:pt x="2086" y="21173"/>
                  <a:pt x="2380" y="21154"/>
                </a:cubicBezTo>
                <a:cubicBezTo>
                  <a:pt x="3122" y="21105"/>
                  <a:pt x="7925" y="21065"/>
                  <a:pt x="7997" y="21107"/>
                </a:cubicBezTo>
                <a:cubicBezTo>
                  <a:pt x="8014" y="21117"/>
                  <a:pt x="8211" y="21117"/>
                  <a:pt x="8434" y="21107"/>
                </a:cubicBezTo>
                <a:cubicBezTo>
                  <a:pt x="8958" y="21084"/>
                  <a:pt x="9950" y="21091"/>
                  <a:pt x="10289" y="21121"/>
                </a:cubicBezTo>
                <a:cubicBezTo>
                  <a:pt x="10687" y="21156"/>
                  <a:pt x="10710" y="21157"/>
                  <a:pt x="10710" y="21164"/>
                </a:cubicBezTo>
                <a:cubicBezTo>
                  <a:pt x="10710" y="21168"/>
                  <a:pt x="10823" y="21176"/>
                  <a:pt x="10960" y="21182"/>
                </a:cubicBezTo>
                <a:cubicBezTo>
                  <a:pt x="11098" y="21187"/>
                  <a:pt x="11229" y="21199"/>
                  <a:pt x="11255" y="21209"/>
                </a:cubicBezTo>
                <a:cubicBezTo>
                  <a:pt x="11329" y="21236"/>
                  <a:pt x="11723" y="21270"/>
                  <a:pt x="11901" y="21266"/>
                </a:cubicBezTo>
                <a:cubicBezTo>
                  <a:pt x="11990" y="21263"/>
                  <a:pt x="12072" y="21275"/>
                  <a:pt x="12082" y="21292"/>
                </a:cubicBezTo>
                <a:cubicBezTo>
                  <a:pt x="12094" y="21311"/>
                  <a:pt x="12124" y="21310"/>
                  <a:pt x="12165" y="21288"/>
                </a:cubicBezTo>
                <a:cubicBezTo>
                  <a:pt x="12213" y="21262"/>
                  <a:pt x="12248" y="21263"/>
                  <a:pt x="12302" y="21292"/>
                </a:cubicBezTo>
                <a:cubicBezTo>
                  <a:pt x="12348" y="21316"/>
                  <a:pt x="12390" y="21319"/>
                  <a:pt x="12416" y="21301"/>
                </a:cubicBezTo>
                <a:cubicBezTo>
                  <a:pt x="12451" y="21277"/>
                  <a:pt x="12516" y="21272"/>
                  <a:pt x="12565" y="21289"/>
                </a:cubicBezTo>
                <a:cubicBezTo>
                  <a:pt x="12573" y="21292"/>
                  <a:pt x="12759" y="21297"/>
                  <a:pt x="12976" y="21301"/>
                </a:cubicBezTo>
                <a:lnTo>
                  <a:pt x="13372" y="21309"/>
                </a:lnTo>
                <a:lnTo>
                  <a:pt x="13382" y="21231"/>
                </a:lnTo>
                <a:cubicBezTo>
                  <a:pt x="13394" y="21128"/>
                  <a:pt x="13446" y="21138"/>
                  <a:pt x="13475" y="21249"/>
                </a:cubicBezTo>
                <a:lnTo>
                  <a:pt x="13498" y="21336"/>
                </a:lnTo>
                <a:lnTo>
                  <a:pt x="13985" y="21341"/>
                </a:lnTo>
                <a:cubicBezTo>
                  <a:pt x="14386" y="21345"/>
                  <a:pt x="14482" y="21355"/>
                  <a:pt x="14528" y="21396"/>
                </a:cubicBezTo>
                <a:cubicBezTo>
                  <a:pt x="14566" y="21430"/>
                  <a:pt x="14712" y="21463"/>
                  <a:pt x="14985" y="21496"/>
                </a:cubicBezTo>
                <a:cubicBezTo>
                  <a:pt x="15206" y="21522"/>
                  <a:pt x="15400" y="21556"/>
                  <a:pt x="15416" y="21571"/>
                </a:cubicBezTo>
                <a:cubicBezTo>
                  <a:pt x="15433" y="21587"/>
                  <a:pt x="16189" y="21600"/>
                  <a:pt x="17200" y="21600"/>
                </a:cubicBezTo>
                <a:cubicBezTo>
                  <a:pt x="18883" y="21600"/>
                  <a:pt x="18956" y="21598"/>
                  <a:pt x="18986" y="21542"/>
                </a:cubicBezTo>
                <a:cubicBezTo>
                  <a:pt x="19027" y="21466"/>
                  <a:pt x="19142" y="21436"/>
                  <a:pt x="19165" y="21495"/>
                </a:cubicBezTo>
                <a:cubicBezTo>
                  <a:pt x="19179" y="21529"/>
                  <a:pt x="19192" y="21530"/>
                  <a:pt x="19225" y="21502"/>
                </a:cubicBezTo>
                <a:cubicBezTo>
                  <a:pt x="19257" y="21476"/>
                  <a:pt x="19279" y="21476"/>
                  <a:pt x="19315" y="21505"/>
                </a:cubicBezTo>
                <a:cubicBezTo>
                  <a:pt x="19342" y="21528"/>
                  <a:pt x="19383" y="21535"/>
                  <a:pt x="19416" y="21520"/>
                </a:cubicBezTo>
                <a:cubicBezTo>
                  <a:pt x="19446" y="21506"/>
                  <a:pt x="19562" y="21494"/>
                  <a:pt x="19673" y="21491"/>
                </a:cubicBezTo>
                <a:cubicBezTo>
                  <a:pt x="19785" y="21488"/>
                  <a:pt x="19897" y="21477"/>
                  <a:pt x="19923" y="21468"/>
                </a:cubicBezTo>
                <a:cubicBezTo>
                  <a:pt x="19949" y="21458"/>
                  <a:pt x="20033" y="21443"/>
                  <a:pt x="20110" y="21434"/>
                </a:cubicBezTo>
                <a:cubicBezTo>
                  <a:pt x="20188" y="21425"/>
                  <a:pt x="20294" y="21395"/>
                  <a:pt x="20346" y="21369"/>
                </a:cubicBezTo>
                <a:cubicBezTo>
                  <a:pt x="20399" y="21343"/>
                  <a:pt x="20530" y="21320"/>
                  <a:pt x="20636" y="21318"/>
                </a:cubicBezTo>
                <a:cubicBezTo>
                  <a:pt x="20790" y="21314"/>
                  <a:pt x="20836" y="21301"/>
                  <a:pt x="20861" y="21255"/>
                </a:cubicBezTo>
                <a:cubicBezTo>
                  <a:pt x="20878" y="21223"/>
                  <a:pt x="20902" y="21200"/>
                  <a:pt x="20914" y="21202"/>
                </a:cubicBezTo>
                <a:cubicBezTo>
                  <a:pt x="21029" y="21219"/>
                  <a:pt x="21221" y="21060"/>
                  <a:pt x="21251" y="20924"/>
                </a:cubicBezTo>
                <a:cubicBezTo>
                  <a:pt x="21260" y="20879"/>
                  <a:pt x="21297" y="20790"/>
                  <a:pt x="21331" y="20727"/>
                </a:cubicBezTo>
                <a:cubicBezTo>
                  <a:pt x="21365" y="20663"/>
                  <a:pt x="21384" y="20598"/>
                  <a:pt x="21375" y="20582"/>
                </a:cubicBezTo>
                <a:cubicBezTo>
                  <a:pt x="21365" y="20566"/>
                  <a:pt x="21370" y="20544"/>
                  <a:pt x="21386" y="20534"/>
                </a:cubicBezTo>
                <a:cubicBezTo>
                  <a:pt x="21402" y="20525"/>
                  <a:pt x="21406" y="20489"/>
                  <a:pt x="21397" y="20455"/>
                </a:cubicBezTo>
                <a:cubicBezTo>
                  <a:pt x="21388" y="20421"/>
                  <a:pt x="21399" y="20373"/>
                  <a:pt x="21420" y="20348"/>
                </a:cubicBezTo>
                <a:cubicBezTo>
                  <a:pt x="21442" y="20323"/>
                  <a:pt x="21451" y="20274"/>
                  <a:pt x="21442" y="20240"/>
                </a:cubicBezTo>
                <a:cubicBezTo>
                  <a:pt x="21433" y="20206"/>
                  <a:pt x="21437" y="20170"/>
                  <a:pt x="21451" y="20161"/>
                </a:cubicBezTo>
                <a:cubicBezTo>
                  <a:pt x="21474" y="20147"/>
                  <a:pt x="21510" y="19866"/>
                  <a:pt x="21525" y="19575"/>
                </a:cubicBezTo>
                <a:cubicBezTo>
                  <a:pt x="21528" y="19507"/>
                  <a:pt x="21543" y="19433"/>
                  <a:pt x="21557" y="19410"/>
                </a:cubicBezTo>
                <a:cubicBezTo>
                  <a:pt x="21594" y="19351"/>
                  <a:pt x="21600" y="18934"/>
                  <a:pt x="21565" y="18886"/>
                </a:cubicBezTo>
                <a:cubicBezTo>
                  <a:pt x="21546" y="18861"/>
                  <a:pt x="21549" y="18818"/>
                  <a:pt x="21572" y="18768"/>
                </a:cubicBezTo>
                <a:cubicBezTo>
                  <a:pt x="21591" y="18725"/>
                  <a:pt x="21598" y="18674"/>
                  <a:pt x="21586" y="18655"/>
                </a:cubicBezTo>
                <a:cubicBezTo>
                  <a:pt x="21575" y="18637"/>
                  <a:pt x="21562" y="18518"/>
                  <a:pt x="21556" y="18389"/>
                </a:cubicBezTo>
                <a:cubicBezTo>
                  <a:pt x="21550" y="18260"/>
                  <a:pt x="21537" y="18105"/>
                  <a:pt x="21527" y="18046"/>
                </a:cubicBezTo>
                <a:cubicBezTo>
                  <a:pt x="21516" y="17986"/>
                  <a:pt x="21510" y="17876"/>
                  <a:pt x="21512" y="17802"/>
                </a:cubicBezTo>
                <a:cubicBezTo>
                  <a:pt x="21514" y="17728"/>
                  <a:pt x="21500" y="17649"/>
                  <a:pt x="21480" y="17625"/>
                </a:cubicBezTo>
                <a:cubicBezTo>
                  <a:pt x="21452" y="17592"/>
                  <a:pt x="21451" y="17572"/>
                  <a:pt x="21480" y="17539"/>
                </a:cubicBezTo>
                <a:cubicBezTo>
                  <a:pt x="21508" y="17505"/>
                  <a:pt x="21508" y="17477"/>
                  <a:pt x="21482" y="17427"/>
                </a:cubicBezTo>
                <a:cubicBezTo>
                  <a:pt x="21462" y="17391"/>
                  <a:pt x="21441" y="17179"/>
                  <a:pt x="21434" y="16955"/>
                </a:cubicBezTo>
                <a:cubicBezTo>
                  <a:pt x="21427" y="16731"/>
                  <a:pt x="21413" y="16442"/>
                  <a:pt x="21403" y="16314"/>
                </a:cubicBezTo>
                <a:cubicBezTo>
                  <a:pt x="21393" y="16187"/>
                  <a:pt x="21385" y="15885"/>
                  <a:pt x="21382" y="15643"/>
                </a:cubicBezTo>
                <a:cubicBezTo>
                  <a:pt x="21380" y="15401"/>
                  <a:pt x="21365" y="15203"/>
                  <a:pt x="21350" y="15203"/>
                </a:cubicBezTo>
                <a:cubicBezTo>
                  <a:pt x="21298" y="15203"/>
                  <a:pt x="21288" y="15108"/>
                  <a:pt x="21334" y="15056"/>
                </a:cubicBezTo>
                <a:cubicBezTo>
                  <a:pt x="21394" y="14987"/>
                  <a:pt x="21432" y="14781"/>
                  <a:pt x="21389" y="14754"/>
                </a:cubicBezTo>
                <a:cubicBezTo>
                  <a:pt x="21371" y="14743"/>
                  <a:pt x="21368" y="14719"/>
                  <a:pt x="21380" y="14699"/>
                </a:cubicBezTo>
                <a:cubicBezTo>
                  <a:pt x="21415" y="14644"/>
                  <a:pt x="21424" y="14546"/>
                  <a:pt x="21401" y="14492"/>
                </a:cubicBezTo>
                <a:cubicBezTo>
                  <a:pt x="21364" y="14407"/>
                  <a:pt x="21358" y="14280"/>
                  <a:pt x="21389" y="14261"/>
                </a:cubicBezTo>
                <a:cubicBezTo>
                  <a:pt x="21431" y="14235"/>
                  <a:pt x="21429" y="14110"/>
                  <a:pt x="21386" y="14067"/>
                </a:cubicBezTo>
                <a:cubicBezTo>
                  <a:pt x="21361" y="14042"/>
                  <a:pt x="21363" y="14016"/>
                  <a:pt x="21399" y="13965"/>
                </a:cubicBezTo>
                <a:cubicBezTo>
                  <a:pt x="21435" y="13913"/>
                  <a:pt x="21440" y="13880"/>
                  <a:pt x="21415" y="13835"/>
                </a:cubicBezTo>
                <a:cubicBezTo>
                  <a:pt x="21397" y="13802"/>
                  <a:pt x="21393" y="13739"/>
                  <a:pt x="21407" y="13692"/>
                </a:cubicBezTo>
                <a:cubicBezTo>
                  <a:pt x="21420" y="13647"/>
                  <a:pt x="21433" y="13517"/>
                  <a:pt x="21437" y="13402"/>
                </a:cubicBezTo>
                <a:cubicBezTo>
                  <a:pt x="21441" y="13286"/>
                  <a:pt x="21453" y="13183"/>
                  <a:pt x="21463" y="13173"/>
                </a:cubicBezTo>
                <a:cubicBezTo>
                  <a:pt x="21474" y="13163"/>
                  <a:pt x="21459" y="13139"/>
                  <a:pt x="21433" y="13120"/>
                </a:cubicBezTo>
                <a:cubicBezTo>
                  <a:pt x="21391" y="13089"/>
                  <a:pt x="21391" y="13074"/>
                  <a:pt x="21437" y="12983"/>
                </a:cubicBezTo>
                <a:cubicBezTo>
                  <a:pt x="21471" y="12917"/>
                  <a:pt x="21481" y="12854"/>
                  <a:pt x="21466" y="12799"/>
                </a:cubicBezTo>
                <a:cubicBezTo>
                  <a:pt x="21438" y="12695"/>
                  <a:pt x="21429" y="12389"/>
                  <a:pt x="21454" y="12374"/>
                </a:cubicBezTo>
                <a:cubicBezTo>
                  <a:pt x="21464" y="12368"/>
                  <a:pt x="21468" y="12275"/>
                  <a:pt x="21461" y="12168"/>
                </a:cubicBezTo>
                <a:cubicBezTo>
                  <a:pt x="21455" y="12061"/>
                  <a:pt x="21445" y="11837"/>
                  <a:pt x="21439" y="11670"/>
                </a:cubicBezTo>
                <a:cubicBezTo>
                  <a:pt x="21430" y="11415"/>
                  <a:pt x="21418" y="11357"/>
                  <a:pt x="21363" y="11299"/>
                </a:cubicBezTo>
                <a:cubicBezTo>
                  <a:pt x="21304" y="11237"/>
                  <a:pt x="21300" y="11204"/>
                  <a:pt x="21312" y="10927"/>
                </a:cubicBezTo>
                <a:cubicBezTo>
                  <a:pt x="21324" y="10662"/>
                  <a:pt x="21318" y="10615"/>
                  <a:pt x="21271" y="10581"/>
                </a:cubicBezTo>
                <a:cubicBezTo>
                  <a:pt x="21220" y="10543"/>
                  <a:pt x="21220" y="10540"/>
                  <a:pt x="21273" y="10520"/>
                </a:cubicBezTo>
                <a:cubicBezTo>
                  <a:pt x="21316" y="10503"/>
                  <a:pt x="21325" y="10478"/>
                  <a:pt x="21310" y="10413"/>
                </a:cubicBezTo>
                <a:cubicBezTo>
                  <a:pt x="21299" y="10363"/>
                  <a:pt x="21308" y="10299"/>
                  <a:pt x="21332" y="10262"/>
                </a:cubicBezTo>
                <a:cubicBezTo>
                  <a:pt x="21365" y="10209"/>
                  <a:pt x="21364" y="10184"/>
                  <a:pt x="21332" y="10132"/>
                </a:cubicBezTo>
                <a:cubicBezTo>
                  <a:pt x="21310" y="10097"/>
                  <a:pt x="21301" y="10043"/>
                  <a:pt x="21311" y="10010"/>
                </a:cubicBezTo>
                <a:cubicBezTo>
                  <a:pt x="21322" y="9977"/>
                  <a:pt x="21320" y="9934"/>
                  <a:pt x="21307" y="9913"/>
                </a:cubicBezTo>
                <a:cubicBezTo>
                  <a:pt x="21265" y="9845"/>
                  <a:pt x="21268" y="9738"/>
                  <a:pt x="21313" y="9701"/>
                </a:cubicBezTo>
                <a:cubicBezTo>
                  <a:pt x="21372" y="9652"/>
                  <a:pt x="21369" y="9504"/>
                  <a:pt x="21309" y="9455"/>
                </a:cubicBezTo>
                <a:cubicBezTo>
                  <a:pt x="21267" y="9420"/>
                  <a:pt x="21268" y="9410"/>
                  <a:pt x="21314" y="9360"/>
                </a:cubicBezTo>
                <a:cubicBezTo>
                  <a:pt x="21352" y="9318"/>
                  <a:pt x="21362" y="9266"/>
                  <a:pt x="21350" y="9164"/>
                </a:cubicBezTo>
                <a:cubicBezTo>
                  <a:pt x="21342" y="9089"/>
                  <a:pt x="21345" y="9016"/>
                  <a:pt x="21359" y="9002"/>
                </a:cubicBezTo>
                <a:cubicBezTo>
                  <a:pt x="21392" y="8969"/>
                  <a:pt x="21406" y="8398"/>
                  <a:pt x="21376" y="8348"/>
                </a:cubicBezTo>
                <a:cubicBezTo>
                  <a:pt x="21362" y="8327"/>
                  <a:pt x="21368" y="8291"/>
                  <a:pt x="21387" y="8269"/>
                </a:cubicBezTo>
                <a:cubicBezTo>
                  <a:pt x="21406" y="8246"/>
                  <a:pt x="21421" y="8107"/>
                  <a:pt x="21421" y="7954"/>
                </a:cubicBezTo>
                <a:cubicBezTo>
                  <a:pt x="21421" y="7803"/>
                  <a:pt x="21428" y="7518"/>
                  <a:pt x="21438" y="7323"/>
                </a:cubicBezTo>
                <a:cubicBezTo>
                  <a:pt x="21447" y="7128"/>
                  <a:pt x="21456" y="6948"/>
                  <a:pt x="21457" y="6922"/>
                </a:cubicBezTo>
                <a:cubicBezTo>
                  <a:pt x="21459" y="6897"/>
                  <a:pt x="21457" y="6799"/>
                  <a:pt x="21453" y="6706"/>
                </a:cubicBezTo>
                <a:cubicBezTo>
                  <a:pt x="21449" y="6612"/>
                  <a:pt x="21460" y="6460"/>
                  <a:pt x="21479" y="6369"/>
                </a:cubicBezTo>
                <a:cubicBezTo>
                  <a:pt x="21505" y="6240"/>
                  <a:pt x="21504" y="6193"/>
                  <a:pt x="21472" y="6148"/>
                </a:cubicBezTo>
                <a:cubicBezTo>
                  <a:pt x="21445" y="6110"/>
                  <a:pt x="21435" y="6015"/>
                  <a:pt x="21442" y="5865"/>
                </a:cubicBezTo>
                <a:cubicBezTo>
                  <a:pt x="21475" y="5142"/>
                  <a:pt x="21476" y="4866"/>
                  <a:pt x="21445" y="4829"/>
                </a:cubicBezTo>
                <a:cubicBezTo>
                  <a:pt x="21420" y="4799"/>
                  <a:pt x="21426" y="4773"/>
                  <a:pt x="21466" y="4728"/>
                </a:cubicBezTo>
                <a:cubicBezTo>
                  <a:pt x="21510" y="4680"/>
                  <a:pt x="21514" y="4658"/>
                  <a:pt x="21484" y="4622"/>
                </a:cubicBezTo>
                <a:cubicBezTo>
                  <a:pt x="21456" y="4588"/>
                  <a:pt x="21455" y="4561"/>
                  <a:pt x="21481" y="4514"/>
                </a:cubicBezTo>
                <a:cubicBezTo>
                  <a:pt x="21500" y="4479"/>
                  <a:pt x="21514" y="4328"/>
                  <a:pt x="21513" y="4179"/>
                </a:cubicBezTo>
                <a:cubicBezTo>
                  <a:pt x="21512" y="4030"/>
                  <a:pt x="21518" y="3756"/>
                  <a:pt x="21525" y="3569"/>
                </a:cubicBezTo>
                <a:cubicBezTo>
                  <a:pt x="21587" y="1923"/>
                  <a:pt x="21587" y="1741"/>
                  <a:pt x="21511" y="1474"/>
                </a:cubicBezTo>
                <a:cubicBezTo>
                  <a:pt x="21472" y="1335"/>
                  <a:pt x="21420" y="1199"/>
                  <a:pt x="21398" y="1172"/>
                </a:cubicBezTo>
                <a:cubicBezTo>
                  <a:pt x="21375" y="1145"/>
                  <a:pt x="21357" y="1111"/>
                  <a:pt x="21357" y="1097"/>
                </a:cubicBezTo>
                <a:cubicBezTo>
                  <a:pt x="21357" y="1068"/>
                  <a:pt x="21064" y="719"/>
                  <a:pt x="20988" y="657"/>
                </a:cubicBezTo>
                <a:cubicBezTo>
                  <a:pt x="20962" y="636"/>
                  <a:pt x="20904" y="621"/>
                  <a:pt x="20860" y="624"/>
                </a:cubicBezTo>
                <a:cubicBezTo>
                  <a:pt x="20815" y="627"/>
                  <a:pt x="20761" y="619"/>
                  <a:pt x="20740" y="606"/>
                </a:cubicBezTo>
                <a:cubicBezTo>
                  <a:pt x="20718" y="592"/>
                  <a:pt x="20678" y="600"/>
                  <a:pt x="20651" y="622"/>
                </a:cubicBezTo>
                <a:cubicBezTo>
                  <a:pt x="20610" y="655"/>
                  <a:pt x="20595" y="654"/>
                  <a:pt x="20565" y="613"/>
                </a:cubicBezTo>
                <a:cubicBezTo>
                  <a:pt x="20524" y="557"/>
                  <a:pt x="20305" y="543"/>
                  <a:pt x="20245" y="592"/>
                </a:cubicBezTo>
                <a:cubicBezTo>
                  <a:pt x="20221" y="612"/>
                  <a:pt x="20186" y="608"/>
                  <a:pt x="20144" y="582"/>
                </a:cubicBezTo>
                <a:cubicBezTo>
                  <a:pt x="20092" y="550"/>
                  <a:pt x="20066" y="549"/>
                  <a:pt x="20018" y="579"/>
                </a:cubicBezTo>
                <a:cubicBezTo>
                  <a:pt x="19976" y="604"/>
                  <a:pt x="19950" y="606"/>
                  <a:pt x="19937" y="584"/>
                </a:cubicBezTo>
                <a:cubicBezTo>
                  <a:pt x="19924" y="564"/>
                  <a:pt x="19897" y="569"/>
                  <a:pt x="19862" y="601"/>
                </a:cubicBezTo>
                <a:cubicBezTo>
                  <a:pt x="19812" y="646"/>
                  <a:pt x="19803" y="646"/>
                  <a:pt x="19765" y="601"/>
                </a:cubicBezTo>
                <a:cubicBezTo>
                  <a:pt x="19727" y="556"/>
                  <a:pt x="19721" y="557"/>
                  <a:pt x="19698" y="619"/>
                </a:cubicBezTo>
                <a:cubicBezTo>
                  <a:pt x="19674" y="684"/>
                  <a:pt x="19669" y="685"/>
                  <a:pt x="19616" y="638"/>
                </a:cubicBezTo>
                <a:cubicBezTo>
                  <a:pt x="19568" y="595"/>
                  <a:pt x="19542" y="592"/>
                  <a:pt x="19453" y="622"/>
                </a:cubicBezTo>
                <a:cubicBezTo>
                  <a:pt x="19394" y="642"/>
                  <a:pt x="19327" y="673"/>
                  <a:pt x="19304" y="691"/>
                </a:cubicBezTo>
                <a:cubicBezTo>
                  <a:pt x="19272" y="715"/>
                  <a:pt x="19251" y="710"/>
                  <a:pt x="19222" y="670"/>
                </a:cubicBezTo>
                <a:cubicBezTo>
                  <a:pt x="19188" y="625"/>
                  <a:pt x="19115" y="614"/>
                  <a:pt x="18749" y="603"/>
                </a:cubicBezTo>
                <a:cubicBezTo>
                  <a:pt x="18510" y="596"/>
                  <a:pt x="18293" y="582"/>
                  <a:pt x="18265" y="571"/>
                </a:cubicBezTo>
                <a:cubicBezTo>
                  <a:pt x="18229" y="557"/>
                  <a:pt x="18216" y="569"/>
                  <a:pt x="18219" y="609"/>
                </a:cubicBezTo>
                <a:cubicBezTo>
                  <a:pt x="18227" y="699"/>
                  <a:pt x="18106" y="680"/>
                  <a:pt x="18084" y="587"/>
                </a:cubicBezTo>
                <a:cubicBezTo>
                  <a:pt x="18072" y="537"/>
                  <a:pt x="18057" y="523"/>
                  <a:pt x="18042" y="548"/>
                </a:cubicBezTo>
                <a:cubicBezTo>
                  <a:pt x="18029" y="568"/>
                  <a:pt x="17967" y="586"/>
                  <a:pt x="17903" y="586"/>
                </a:cubicBezTo>
                <a:cubicBezTo>
                  <a:pt x="17184" y="594"/>
                  <a:pt x="16858" y="584"/>
                  <a:pt x="16799" y="553"/>
                </a:cubicBezTo>
                <a:cubicBezTo>
                  <a:pt x="16715" y="508"/>
                  <a:pt x="16252" y="505"/>
                  <a:pt x="16208" y="549"/>
                </a:cubicBezTo>
                <a:cubicBezTo>
                  <a:pt x="16188" y="568"/>
                  <a:pt x="16141" y="571"/>
                  <a:pt x="16087" y="556"/>
                </a:cubicBezTo>
                <a:cubicBezTo>
                  <a:pt x="16038" y="542"/>
                  <a:pt x="15943" y="543"/>
                  <a:pt x="15874" y="558"/>
                </a:cubicBezTo>
                <a:cubicBezTo>
                  <a:pt x="15707" y="596"/>
                  <a:pt x="15557" y="578"/>
                  <a:pt x="15521" y="515"/>
                </a:cubicBezTo>
                <a:cubicBezTo>
                  <a:pt x="15491" y="461"/>
                  <a:pt x="15295" y="442"/>
                  <a:pt x="15265" y="491"/>
                </a:cubicBezTo>
                <a:cubicBezTo>
                  <a:pt x="15256" y="506"/>
                  <a:pt x="15071" y="515"/>
                  <a:pt x="14855" y="512"/>
                </a:cubicBezTo>
                <a:cubicBezTo>
                  <a:pt x="14639" y="509"/>
                  <a:pt x="14457" y="517"/>
                  <a:pt x="14449" y="530"/>
                </a:cubicBezTo>
                <a:cubicBezTo>
                  <a:pt x="14441" y="543"/>
                  <a:pt x="14399" y="541"/>
                  <a:pt x="14358" y="526"/>
                </a:cubicBezTo>
                <a:cubicBezTo>
                  <a:pt x="14310" y="508"/>
                  <a:pt x="14275" y="508"/>
                  <a:pt x="14263" y="527"/>
                </a:cubicBezTo>
                <a:cubicBezTo>
                  <a:pt x="14252" y="545"/>
                  <a:pt x="14225" y="546"/>
                  <a:pt x="14192" y="528"/>
                </a:cubicBezTo>
                <a:cubicBezTo>
                  <a:pt x="14160" y="511"/>
                  <a:pt x="14046" y="511"/>
                  <a:pt x="13905" y="529"/>
                </a:cubicBezTo>
                <a:cubicBezTo>
                  <a:pt x="13573" y="572"/>
                  <a:pt x="13150" y="579"/>
                  <a:pt x="13101" y="544"/>
                </a:cubicBezTo>
                <a:cubicBezTo>
                  <a:pt x="13074" y="524"/>
                  <a:pt x="13039" y="526"/>
                  <a:pt x="13000" y="550"/>
                </a:cubicBezTo>
                <a:cubicBezTo>
                  <a:pt x="12965" y="571"/>
                  <a:pt x="12935" y="574"/>
                  <a:pt x="12924" y="556"/>
                </a:cubicBezTo>
                <a:cubicBezTo>
                  <a:pt x="12914" y="540"/>
                  <a:pt x="12834" y="530"/>
                  <a:pt x="12744" y="531"/>
                </a:cubicBezTo>
                <a:cubicBezTo>
                  <a:pt x="12346" y="540"/>
                  <a:pt x="12002" y="513"/>
                  <a:pt x="11968" y="473"/>
                </a:cubicBezTo>
                <a:cubicBezTo>
                  <a:pt x="11927" y="424"/>
                  <a:pt x="11829" y="420"/>
                  <a:pt x="11800" y="466"/>
                </a:cubicBezTo>
                <a:cubicBezTo>
                  <a:pt x="11789" y="484"/>
                  <a:pt x="11759" y="491"/>
                  <a:pt x="11735" y="482"/>
                </a:cubicBezTo>
                <a:cubicBezTo>
                  <a:pt x="11711" y="473"/>
                  <a:pt x="11657" y="480"/>
                  <a:pt x="11615" y="499"/>
                </a:cubicBezTo>
                <a:cubicBezTo>
                  <a:pt x="11557" y="526"/>
                  <a:pt x="11526" y="526"/>
                  <a:pt x="11491" y="497"/>
                </a:cubicBezTo>
                <a:cubicBezTo>
                  <a:pt x="11455" y="467"/>
                  <a:pt x="11407" y="465"/>
                  <a:pt x="11283" y="492"/>
                </a:cubicBezTo>
                <a:cubicBezTo>
                  <a:pt x="11078" y="535"/>
                  <a:pt x="10809" y="465"/>
                  <a:pt x="10801" y="367"/>
                </a:cubicBezTo>
                <a:cubicBezTo>
                  <a:pt x="10790" y="217"/>
                  <a:pt x="10796" y="222"/>
                  <a:pt x="10608" y="242"/>
                </a:cubicBezTo>
                <a:cubicBezTo>
                  <a:pt x="10390" y="264"/>
                  <a:pt x="10087" y="261"/>
                  <a:pt x="9837" y="235"/>
                </a:cubicBezTo>
                <a:cubicBezTo>
                  <a:pt x="9465" y="196"/>
                  <a:pt x="9215" y="189"/>
                  <a:pt x="9179" y="218"/>
                </a:cubicBezTo>
                <a:cubicBezTo>
                  <a:pt x="9155" y="238"/>
                  <a:pt x="9130" y="232"/>
                  <a:pt x="9104" y="201"/>
                </a:cubicBezTo>
                <a:cubicBezTo>
                  <a:pt x="9057" y="145"/>
                  <a:pt x="8852" y="139"/>
                  <a:pt x="8799" y="191"/>
                </a:cubicBezTo>
                <a:cubicBezTo>
                  <a:pt x="8770" y="220"/>
                  <a:pt x="8753" y="220"/>
                  <a:pt x="8724" y="191"/>
                </a:cubicBezTo>
                <a:cubicBezTo>
                  <a:pt x="8679" y="147"/>
                  <a:pt x="8554" y="142"/>
                  <a:pt x="8528" y="185"/>
                </a:cubicBezTo>
                <a:cubicBezTo>
                  <a:pt x="8517" y="201"/>
                  <a:pt x="8478" y="215"/>
                  <a:pt x="8440" y="215"/>
                </a:cubicBezTo>
                <a:cubicBezTo>
                  <a:pt x="8178" y="217"/>
                  <a:pt x="8056" y="210"/>
                  <a:pt x="8034" y="188"/>
                </a:cubicBezTo>
                <a:cubicBezTo>
                  <a:pt x="8020" y="175"/>
                  <a:pt x="7955" y="173"/>
                  <a:pt x="7888" y="185"/>
                </a:cubicBezTo>
                <a:cubicBezTo>
                  <a:pt x="7821" y="198"/>
                  <a:pt x="7755" y="196"/>
                  <a:pt x="7740" y="181"/>
                </a:cubicBezTo>
                <a:cubicBezTo>
                  <a:pt x="7724" y="165"/>
                  <a:pt x="7643" y="169"/>
                  <a:pt x="7548" y="190"/>
                </a:cubicBezTo>
                <a:cubicBezTo>
                  <a:pt x="7419" y="220"/>
                  <a:pt x="7372" y="220"/>
                  <a:pt x="7322" y="189"/>
                </a:cubicBezTo>
                <a:cubicBezTo>
                  <a:pt x="7278" y="162"/>
                  <a:pt x="7249" y="160"/>
                  <a:pt x="7220" y="184"/>
                </a:cubicBezTo>
                <a:cubicBezTo>
                  <a:pt x="7191" y="207"/>
                  <a:pt x="7170" y="205"/>
                  <a:pt x="7145" y="175"/>
                </a:cubicBezTo>
                <a:cubicBezTo>
                  <a:pt x="7125" y="152"/>
                  <a:pt x="7119" y="124"/>
                  <a:pt x="7130" y="113"/>
                </a:cubicBezTo>
                <a:cubicBezTo>
                  <a:pt x="7149" y="94"/>
                  <a:pt x="7121" y="89"/>
                  <a:pt x="7078" y="9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624890" y="73598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9946695" y="21547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000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01866" y="12022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1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>
            <a:lvl1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Essaie de nouveau !</a:t>
            </a:r>
          </a:p>
        </p:txBody>
      </p:sp>
      <p:pic>
        <p:nvPicPr>
          <p:cNvPr id="242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7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8">
            <a:extLst/>
          </a:blip>
          <a:srcRect l="15759" t="16341" r="18048" b="13546"/>
          <a:stretch>
            <a:fillRect/>
          </a:stretch>
        </p:blipFill>
        <p:spPr>
          <a:xfrm>
            <a:off x="10391492" y="783149"/>
            <a:ext cx="1791175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2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" name="Capture d’écran 2020-03-24 à 16.22.46.png" descr="Capture d’écran 2020-03-24 à 16.22.46.png"/>
          <p:cNvPicPr>
            <a:picLocks noChangeAspect="1"/>
          </p:cNvPicPr>
          <p:nvPr/>
        </p:nvPicPr>
        <p:blipFill>
          <a:blip r:embed="rId3">
            <a:extLst/>
          </a:blip>
          <a:srcRect l="4889" t="3668" r="4246" b="1460"/>
          <a:stretch>
            <a:fillRect/>
          </a:stretch>
        </p:blipFill>
        <p:spPr>
          <a:xfrm>
            <a:off x="4622344" y="1002635"/>
            <a:ext cx="3760110" cy="3764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83" fill="norm" stroke="1" extrusionOk="0">
                <a:moveTo>
                  <a:pt x="15624" y="2"/>
                </a:moveTo>
                <a:cubicBezTo>
                  <a:pt x="15399" y="-1"/>
                  <a:pt x="15165" y="-1"/>
                  <a:pt x="14934" y="4"/>
                </a:cubicBezTo>
                <a:cubicBezTo>
                  <a:pt x="14626" y="11"/>
                  <a:pt x="14325" y="25"/>
                  <a:pt x="14062" y="48"/>
                </a:cubicBezTo>
                <a:cubicBezTo>
                  <a:pt x="13690" y="79"/>
                  <a:pt x="11474" y="99"/>
                  <a:pt x="9138" y="93"/>
                </a:cubicBezTo>
                <a:cubicBezTo>
                  <a:pt x="6802" y="87"/>
                  <a:pt x="4704" y="115"/>
                  <a:pt x="4477" y="152"/>
                </a:cubicBezTo>
                <a:cubicBezTo>
                  <a:pt x="4249" y="190"/>
                  <a:pt x="3624" y="238"/>
                  <a:pt x="3089" y="259"/>
                </a:cubicBezTo>
                <a:cubicBezTo>
                  <a:pt x="2554" y="280"/>
                  <a:pt x="2075" y="332"/>
                  <a:pt x="2023" y="375"/>
                </a:cubicBezTo>
                <a:cubicBezTo>
                  <a:pt x="1955" y="432"/>
                  <a:pt x="1866" y="420"/>
                  <a:pt x="1713" y="330"/>
                </a:cubicBezTo>
                <a:cubicBezTo>
                  <a:pt x="1276" y="72"/>
                  <a:pt x="634" y="435"/>
                  <a:pt x="595" y="962"/>
                </a:cubicBezTo>
                <a:cubicBezTo>
                  <a:pt x="587" y="1069"/>
                  <a:pt x="573" y="1164"/>
                  <a:pt x="565" y="1174"/>
                </a:cubicBezTo>
                <a:cubicBezTo>
                  <a:pt x="556" y="1184"/>
                  <a:pt x="543" y="1218"/>
                  <a:pt x="538" y="1249"/>
                </a:cubicBezTo>
                <a:cubicBezTo>
                  <a:pt x="532" y="1280"/>
                  <a:pt x="496" y="1355"/>
                  <a:pt x="458" y="1415"/>
                </a:cubicBezTo>
                <a:cubicBezTo>
                  <a:pt x="420" y="1475"/>
                  <a:pt x="381" y="1610"/>
                  <a:pt x="371" y="1716"/>
                </a:cubicBezTo>
                <a:cubicBezTo>
                  <a:pt x="268" y="2779"/>
                  <a:pt x="235" y="2917"/>
                  <a:pt x="112" y="2794"/>
                </a:cubicBezTo>
                <a:cubicBezTo>
                  <a:pt x="100" y="2782"/>
                  <a:pt x="89" y="2756"/>
                  <a:pt x="80" y="2719"/>
                </a:cubicBezTo>
                <a:cubicBezTo>
                  <a:pt x="68" y="2760"/>
                  <a:pt x="55" y="2791"/>
                  <a:pt x="43" y="2806"/>
                </a:cubicBezTo>
                <a:cubicBezTo>
                  <a:pt x="14" y="2841"/>
                  <a:pt x="-1" y="2994"/>
                  <a:pt x="0" y="3308"/>
                </a:cubicBezTo>
                <a:cubicBezTo>
                  <a:pt x="1" y="3622"/>
                  <a:pt x="18" y="4095"/>
                  <a:pt x="50" y="4769"/>
                </a:cubicBezTo>
                <a:cubicBezTo>
                  <a:pt x="149" y="6836"/>
                  <a:pt x="147" y="6792"/>
                  <a:pt x="116" y="8071"/>
                </a:cubicBezTo>
                <a:cubicBezTo>
                  <a:pt x="104" y="8572"/>
                  <a:pt x="117" y="9019"/>
                  <a:pt x="146" y="9066"/>
                </a:cubicBezTo>
                <a:cubicBezTo>
                  <a:pt x="247" y="9229"/>
                  <a:pt x="250" y="10020"/>
                  <a:pt x="150" y="10311"/>
                </a:cubicBezTo>
                <a:cubicBezTo>
                  <a:pt x="95" y="10474"/>
                  <a:pt x="72" y="10642"/>
                  <a:pt x="100" y="10686"/>
                </a:cubicBezTo>
                <a:cubicBezTo>
                  <a:pt x="128" y="10730"/>
                  <a:pt x="155" y="11018"/>
                  <a:pt x="162" y="11328"/>
                </a:cubicBezTo>
                <a:cubicBezTo>
                  <a:pt x="168" y="11637"/>
                  <a:pt x="181" y="11892"/>
                  <a:pt x="189" y="11892"/>
                </a:cubicBezTo>
                <a:cubicBezTo>
                  <a:pt x="241" y="11892"/>
                  <a:pt x="239" y="16103"/>
                  <a:pt x="187" y="16428"/>
                </a:cubicBezTo>
                <a:cubicBezTo>
                  <a:pt x="114" y="16879"/>
                  <a:pt x="95" y="17813"/>
                  <a:pt x="130" y="19024"/>
                </a:cubicBezTo>
                <a:cubicBezTo>
                  <a:pt x="155" y="19017"/>
                  <a:pt x="184" y="19027"/>
                  <a:pt x="219" y="19056"/>
                </a:cubicBezTo>
                <a:cubicBezTo>
                  <a:pt x="274" y="19102"/>
                  <a:pt x="307" y="19336"/>
                  <a:pt x="303" y="19677"/>
                </a:cubicBezTo>
                <a:cubicBezTo>
                  <a:pt x="298" y="20142"/>
                  <a:pt x="322" y="20246"/>
                  <a:pt x="451" y="20351"/>
                </a:cubicBezTo>
                <a:cubicBezTo>
                  <a:pt x="597" y="20470"/>
                  <a:pt x="596" y="20481"/>
                  <a:pt x="472" y="20619"/>
                </a:cubicBezTo>
                <a:cubicBezTo>
                  <a:pt x="304" y="20804"/>
                  <a:pt x="308" y="20841"/>
                  <a:pt x="497" y="20942"/>
                </a:cubicBezTo>
                <a:cubicBezTo>
                  <a:pt x="596" y="20995"/>
                  <a:pt x="683" y="21000"/>
                  <a:pt x="740" y="20954"/>
                </a:cubicBezTo>
                <a:cubicBezTo>
                  <a:pt x="876" y="20845"/>
                  <a:pt x="1208" y="20989"/>
                  <a:pt x="1105" y="21113"/>
                </a:cubicBezTo>
                <a:cubicBezTo>
                  <a:pt x="970" y="21275"/>
                  <a:pt x="1239" y="21368"/>
                  <a:pt x="1770" y="21341"/>
                </a:cubicBezTo>
                <a:cubicBezTo>
                  <a:pt x="2527" y="21304"/>
                  <a:pt x="2703" y="21299"/>
                  <a:pt x="2784" y="21320"/>
                </a:cubicBezTo>
                <a:cubicBezTo>
                  <a:pt x="2825" y="21331"/>
                  <a:pt x="3153" y="21341"/>
                  <a:pt x="3513" y="21345"/>
                </a:cubicBezTo>
                <a:cubicBezTo>
                  <a:pt x="4100" y="21351"/>
                  <a:pt x="4171" y="21337"/>
                  <a:pt x="4206" y="21206"/>
                </a:cubicBezTo>
                <a:cubicBezTo>
                  <a:pt x="4243" y="21062"/>
                  <a:pt x="4246" y="21063"/>
                  <a:pt x="4404" y="21206"/>
                </a:cubicBezTo>
                <a:cubicBezTo>
                  <a:pt x="4542" y="21331"/>
                  <a:pt x="4708" y="21355"/>
                  <a:pt x="5630" y="21379"/>
                </a:cubicBezTo>
                <a:cubicBezTo>
                  <a:pt x="7602" y="21431"/>
                  <a:pt x="8643" y="21397"/>
                  <a:pt x="8840" y="21275"/>
                </a:cubicBezTo>
                <a:cubicBezTo>
                  <a:pt x="8882" y="21249"/>
                  <a:pt x="8958" y="21258"/>
                  <a:pt x="9008" y="21297"/>
                </a:cubicBezTo>
                <a:cubicBezTo>
                  <a:pt x="9139" y="21400"/>
                  <a:pt x="9522" y="21417"/>
                  <a:pt x="11444" y="21398"/>
                </a:cubicBezTo>
                <a:cubicBezTo>
                  <a:pt x="11865" y="21394"/>
                  <a:pt x="12231" y="21358"/>
                  <a:pt x="12255" y="21320"/>
                </a:cubicBezTo>
                <a:cubicBezTo>
                  <a:pt x="12279" y="21282"/>
                  <a:pt x="12397" y="21263"/>
                  <a:pt x="12519" y="21279"/>
                </a:cubicBezTo>
                <a:cubicBezTo>
                  <a:pt x="12642" y="21294"/>
                  <a:pt x="12759" y="21276"/>
                  <a:pt x="12783" y="21238"/>
                </a:cubicBezTo>
                <a:cubicBezTo>
                  <a:pt x="12808" y="21198"/>
                  <a:pt x="12908" y="21201"/>
                  <a:pt x="13029" y="21247"/>
                </a:cubicBezTo>
                <a:cubicBezTo>
                  <a:pt x="13282" y="21343"/>
                  <a:pt x="15290" y="21391"/>
                  <a:pt x="15346" y="21302"/>
                </a:cubicBezTo>
                <a:cubicBezTo>
                  <a:pt x="15368" y="21266"/>
                  <a:pt x="15428" y="21263"/>
                  <a:pt x="15476" y="21295"/>
                </a:cubicBezTo>
                <a:cubicBezTo>
                  <a:pt x="15525" y="21326"/>
                  <a:pt x="15720" y="21356"/>
                  <a:pt x="15911" y="21361"/>
                </a:cubicBezTo>
                <a:cubicBezTo>
                  <a:pt x="16101" y="21366"/>
                  <a:pt x="16295" y="21390"/>
                  <a:pt x="16340" y="21418"/>
                </a:cubicBezTo>
                <a:cubicBezTo>
                  <a:pt x="16385" y="21445"/>
                  <a:pt x="16737" y="21490"/>
                  <a:pt x="17121" y="21514"/>
                </a:cubicBezTo>
                <a:cubicBezTo>
                  <a:pt x="17506" y="21539"/>
                  <a:pt x="17829" y="21566"/>
                  <a:pt x="17839" y="21575"/>
                </a:cubicBezTo>
                <a:cubicBezTo>
                  <a:pt x="17867" y="21599"/>
                  <a:pt x="18297" y="21565"/>
                  <a:pt x="18798" y="21502"/>
                </a:cubicBezTo>
                <a:cubicBezTo>
                  <a:pt x="19046" y="21470"/>
                  <a:pt x="19416" y="21447"/>
                  <a:pt x="19618" y="21448"/>
                </a:cubicBezTo>
                <a:cubicBezTo>
                  <a:pt x="19861" y="21450"/>
                  <a:pt x="19950" y="21427"/>
                  <a:pt x="19880" y="21384"/>
                </a:cubicBezTo>
                <a:cubicBezTo>
                  <a:pt x="19823" y="21347"/>
                  <a:pt x="19705" y="21317"/>
                  <a:pt x="19618" y="21316"/>
                </a:cubicBezTo>
                <a:cubicBezTo>
                  <a:pt x="19532" y="21316"/>
                  <a:pt x="19439" y="21294"/>
                  <a:pt x="19413" y="21268"/>
                </a:cubicBezTo>
                <a:cubicBezTo>
                  <a:pt x="19330" y="21184"/>
                  <a:pt x="19509" y="20944"/>
                  <a:pt x="19623" y="20988"/>
                </a:cubicBezTo>
                <a:cubicBezTo>
                  <a:pt x="19683" y="21011"/>
                  <a:pt x="19992" y="20967"/>
                  <a:pt x="20311" y="20892"/>
                </a:cubicBezTo>
                <a:cubicBezTo>
                  <a:pt x="20747" y="20789"/>
                  <a:pt x="20847" y="20746"/>
                  <a:pt x="20710" y="20713"/>
                </a:cubicBezTo>
                <a:cubicBezTo>
                  <a:pt x="20476" y="20658"/>
                  <a:pt x="20464" y="20444"/>
                  <a:pt x="20696" y="20469"/>
                </a:cubicBezTo>
                <a:cubicBezTo>
                  <a:pt x="20821" y="20482"/>
                  <a:pt x="20864" y="20449"/>
                  <a:pt x="20864" y="20339"/>
                </a:cubicBezTo>
                <a:cubicBezTo>
                  <a:pt x="20864" y="20241"/>
                  <a:pt x="20814" y="20189"/>
                  <a:pt x="20719" y="20189"/>
                </a:cubicBezTo>
                <a:cubicBezTo>
                  <a:pt x="20486" y="20189"/>
                  <a:pt x="20468" y="20057"/>
                  <a:pt x="20687" y="19950"/>
                </a:cubicBezTo>
                <a:cubicBezTo>
                  <a:pt x="20968" y="19812"/>
                  <a:pt x="21087" y="19607"/>
                  <a:pt x="20940" y="19511"/>
                </a:cubicBezTo>
                <a:cubicBezTo>
                  <a:pt x="20878" y="19470"/>
                  <a:pt x="20752" y="19454"/>
                  <a:pt x="20662" y="19475"/>
                </a:cubicBezTo>
                <a:cubicBezTo>
                  <a:pt x="20460" y="19523"/>
                  <a:pt x="20368" y="19394"/>
                  <a:pt x="20495" y="19242"/>
                </a:cubicBezTo>
                <a:cubicBezTo>
                  <a:pt x="20558" y="19166"/>
                  <a:pt x="20656" y="19147"/>
                  <a:pt x="20801" y="19179"/>
                </a:cubicBezTo>
                <a:cubicBezTo>
                  <a:pt x="21157" y="19257"/>
                  <a:pt x="21067" y="18910"/>
                  <a:pt x="20694" y="18769"/>
                </a:cubicBezTo>
                <a:cubicBezTo>
                  <a:pt x="20449" y="18676"/>
                  <a:pt x="20432" y="18573"/>
                  <a:pt x="20643" y="18460"/>
                </a:cubicBezTo>
                <a:cubicBezTo>
                  <a:pt x="20899" y="18323"/>
                  <a:pt x="20995" y="17970"/>
                  <a:pt x="21060" y="16924"/>
                </a:cubicBezTo>
                <a:cubicBezTo>
                  <a:pt x="21083" y="16553"/>
                  <a:pt x="21130" y="16215"/>
                  <a:pt x="21167" y="16177"/>
                </a:cubicBezTo>
                <a:cubicBezTo>
                  <a:pt x="21271" y="16070"/>
                  <a:pt x="21365" y="16408"/>
                  <a:pt x="21341" y="16805"/>
                </a:cubicBezTo>
                <a:cubicBezTo>
                  <a:pt x="21321" y="17128"/>
                  <a:pt x="21333" y="17158"/>
                  <a:pt x="21486" y="17153"/>
                </a:cubicBezTo>
                <a:cubicBezTo>
                  <a:pt x="21504" y="17153"/>
                  <a:pt x="21515" y="17159"/>
                  <a:pt x="21530" y="17160"/>
                </a:cubicBezTo>
                <a:cubicBezTo>
                  <a:pt x="21536" y="16431"/>
                  <a:pt x="21541" y="15733"/>
                  <a:pt x="21537" y="15233"/>
                </a:cubicBezTo>
                <a:cubicBezTo>
                  <a:pt x="21520" y="13086"/>
                  <a:pt x="21521" y="12961"/>
                  <a:pt x="21573" y="12117"/>
                </a:cubicBezTo>
                <a:cubicBezTo>
                  <a:pt x="21599" y="11704"/>
                  <a:pt x="21581" y="10977"/>
                  <a:pt x="21534" y="10502"/>
                </a:cubicBezTo>
                <a:cubicBezTo>
                  <a:pt x="21488" y="10027"/>
                  <a:pt x="21455" y="9015"/>
                  <a:pt x="21461" y="8251"/>
                </a:cubicBezTo>
                <a:cubicBezTo>
                  <a:pt x="21489" y="4566"/>
                  <a:pt x="21496" y="2727"/>
                  <a:pt x="21466" y="1750"/>
                </a:cubicBezTo>
                <a:cubicBezTo>
                  <a:pt x="21439" y="1765"/>
                  <a:pt x="21411" y="1769"/>
                  <a:pt x="21384" y="1752"/>
                </a:cubicBezTo>
                <a:cubicBezTo>
                  <a:pt x="21318" y="1711"/>
                  <a:pt x="21350" y="1247"/>
                  <a:pt x="21427" y="1122"/>
                </a:cubicBezTo>
                <a:cubicBezTo>
                  <a:pt x="21435" y="1110"/>
                  <a:pt x="21432" y="1096"/>
                  <a:pt x="21432" y="1083"/>
                </a:cubicBezTo>
                <a:cubicBezTo>
                  <a:pt x="21431" y="1070"/>
                  <a:pt x="21429" y="1064"/>
                  <a:pt x="21427" y="1051"/>
                </a:cubicBezTo>
                <a:cubicBezTo>
                  <a:pt x="21420" y="1034"/>
                  <a:pt x="21409" y="1017"/>
                  <a:pt x="21391" y="1006"/>
                </a:cubicBezTo>
                <a:cubicBezTo>
                  <a:pt x="21348" y="979"/>
                  <a:pt x="21331" y="928"/>
                  <a:pt x="21352" y="894"/>
                </a:cubicBezTo>
                <a:cubicBezTo>
                  <a:pt x="21438" y="755"/>
                  <a:pt x="21103" y="519"/>
                  <a:pt x="20666" y="409"/>
                </a:cubicBezTo>
                <a:cubicBezTo>
                  <a:pt x="20064" y="258"/>
                  <a:pt x="19841" y="260"/>
                  <a:pt x="19778" y="423"/>
                </a:cubicBezTo>
                <a:cubicBezTo>
                  <a:pt x="19730" y="547"/>
                  <a:pt x="19721" y="548"/>
                  <a:pt x="19632" y="428"/>
                </a:cubicBezTo>
                <a:cubicBezTo>
                  <a:pt x="19522" y="279"/>
                  <a:pt x="18930" y="124"/>
                  <a:pt x="18866" y="227"/>
                </a:cubicBezTo>
                <a:cubicBezTo>
                  <a:pt x="18842" y="265"/>
                  <a:pt x="18786" y="270"/>
                  <a:pt x="18739" y="241"/>
                </a:cubicBezTo>
                <a:cubicBezTo>
                  <a:pt x="18692" y="212"/>
                  <a:pt x="18293" y="184"/>
                  <a:pt x="17853" y="177"/>
                </a:cubicBezTo>
                <a:cubicBezTo>
                  <a:pt x="17413" y="171"/>
                  <a:pt x="17023" y="146"/>
                  <a:pt x="16985" y="123"/>
                </a:cubicBezTo>
                <a:cubicBezTo>
                  <a:pt x="16874" y="55"/>
                  <a:pt x="16296" y="11"/>
                  <a:pt x="15624" y="2"/>
                </a:cubicBezTo>
                <a:close/>
                <a:moveTo>
                  <a:pt x="21345" y="17260"/>
                </a:moveTo>
                <a:cubicBezTo>
                  <a:pt x="21330" y="17260"/>
                  <a:pt x="21323" y="17342"/>
                  <a:pt x="21332" y="17442"/>
                </a:cubicBezTo>
                <a:cubicBezTo>
                  <a:pt x="21340" y="17542"/>
                  <a:pt x="21371" y="17611"/>
                  <a:pt x="21400" y="17593"/>
                </a:cubicBezTo>
                <a:cubicBezTo>
                  <a:pt x="21451" y="17562"/>
                  <a:pt x="21401" y="17260"/>
                  <a:pt x="21345" y="17260"/>
                </a:cubicBezTo>
                <a:close/>
                <a:moveTo>
                  <a:pt x="21420" y="17891"/>
                </a:moveTo>
                <a:cubicBezTo>
                  <a:pt x="21410" y="17890"/>
                  <a:pt x="21401" y="17893"/>
                  <a:pt x="21391" y="17900"/>
                </a:cubicBezTo>
                <a:cubicBezTo>
                  <a:pt x="21349" y="17926"/>
                  <a:pt x="21333" y="17977"/>
                  <a:pt x="21357" y="18016"/>
                </a:cubicBezTo>
                <a:cubicBezTo>
                  <a:pt x="21421" y="18120"/>
                  <a:pt x="21466" y="18100"/>
                  <a:pt x="21466" y="17968"/>
                </a:cubicBezTo>
                <a:cubicBezTo>
                  <a:pt x="21466" y="17920"/>
                  <a:pt x="21447" y="17891"/>
                  <a:pt x="21420" y="17891"/>
                </a:cubicBezTo>
                <a:close/>
                <a:moveTo>
                  <a:pt x="20719" y="21316"/>
                </a:moveTo>
                <a:cubicBezTo>
                  <a:pt x="20675" y="21316"/>
                  <a:pt x="20639" y="21350"/>
                  <a:pt x="20639" y="21391"/>
                </a:cubicBezTo>
                <a:cubicBezTo>
                  <a:pt x="20639" y="21433"/>
                  <a:pt x="20655" y="21466"/>
                  <a:pt x="20673" y="21466"/>
                </a:cubicBezTo>
                <a:cubicBezTo>
                  <a:pt x="20692" y="21466"/>
                  <a:pt x="20727" y="21433"/>
                  <a:pt x="20753" y="21391"/>
                </a:cubicBezTo>
                <a:cubicBezTo>
                  <a:pt x="20779" y="21350"/>
                  <a:pt x="20763" y="21316"/>
                  <a:pt x="20719" y="213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" name="th-3.jpeg" descr="th-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3417" y="5601639"/>
            <a:ext cx="2668093" cy="2290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Capture d’écran 2020-03-24 à 18.15.54.png" descr="Capture d’écran 2020-03-24 à 18.15.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8612" y="5661728"/>
            <a:ext cx="3357679" cy="217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Capture d’écran 2020-03-24 à 16.43.25.png" descr="Capture d’écran 2020-03-24 à 16.43.25.pn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8488009" y="81727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Capture d’écran 2020-03-24 à 16.43.25.png" descr="Capture d’écran 2020-03-24 à 16.43.25.pn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2728022" y="8172711"/>
            <a:ext cx="1118790" cy="1119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" name="Enregistrement audio.m4a" descr="Enregistrement audio.m4a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0210800" y="1320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3333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18799" y="15070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49466" y="15409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4" name="Oh non !…"/>
          <p:cNvSpPr txBox="1"/>
          <p:nvPr>
            <p:ph type="ctrTitle"/>
          </p:nvPr>
        </p:nvSpPr>
        <p:spPr>
          <a:xfrm>
            <a:off x="-842435" y="247171"/>
            <a:ext cx="11507692" cy="2770191"/>
          </a:xfrm>
          <a:prstGeom prst="rect">
            <a:avLst/>
          </a:prstGeom>
        </p:spPr>
        <p:txBody>
          <a:bodyPr anchor="ctr"/>
          <a:lstStyle/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Essaie de nouveau !</a:t>
            </a:r>
          </a:p>
        </p:txBody>
      </p:sp>
      <p:pic>
        <p:nvPicPr>
          <p:cNvPr id="265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8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1219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5">
            <a:extLst/>
          </a:blip>
          <a:srcRect l="15759" t="16341" r="18048" b="13546"/>
          <a:stretch>
            <a:fillRect/>
          </a:stretch>
        </p:blipFill>
        <p:spPr>
          <a:xfrm>
            <a:off x="9946695" y="10371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9" name="Capture d’écran 2020-03-24 à 16.24.03.png" descr="Capture d’écran 2020-03-24 à 16.24.03.png"/>
          <p:cNvPicPr>
            <a:picLocks noChangeAspect="1"/>
          </p:cNvPicPr>
          <p:nvPr/>
        </p:nvPicPr>
        <p:blipFill>
          <a:blip r:embed="rId6">
            <a:extLst/>
          </a:blip>
          <a:srcRect l="4432" t="4980" r="3274" b="1883"/>
          <a:stretch>
            <a:fillRect/>
          </a:stretch>
        </p:blipFill>
        <p:spPr>
          <a:xfrm>
            <a:off x="4635369" y="939372"/>
            <a:ext cx="3734321" cy="3783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8" fill="norm" stroke="1" extrusionOk="0">
                <a:moveTo>
                  <a:pt x="1537" y="0"/>
                </a:moveTo>
                <a:cubicBezTo>
                  <a:pt x="1256" y="4"/>
                  <a:pt x="869" y="231"/>
                  <a:pt x="785" y="503"/>
                </a:cubicBezTo>
                <a:cubicBezTo>
                  <a:pt x="726" y="693"/>
                  <a:pt x="644" y="793"/>
                  <a:pt x="567" y="782"/>
                </a:cubicBezTo>
                <a:lnTo>
                  <a:pt x="466" y="1040"/>
                </a:lnTo>
                <a:cubicBezTo>
                  <a:pt x="387" y="1240"/>
                  <a:pt x="327" y="1507"/>
                  <a:pt x="331" y="1634"/>
                </a:cubicBezTo>
                <a:cubicBezTo>
                  <a:pt x="335" y="1761"/>
                  <a:pt x="316" y="1898"/>
                  <a:pt x="289" y="1940"/>
                </a:cubicBezTo>
                <a:cubicBezTo>
                  <a:pt x="262" y="1982"/>
                  <a:pt x="236" y="2308"/>
                  <a:pt x="230" y="2665"/>
                </a:cubicBezTo>
                <a:cubicBezTo>
                  <a:pt x="209" y="3912"/>
                  <a:pt x="135" y="4940"/>
                  <a:pt x="53" y="5164"/>
                </a:cubicBezTo>
                <a:cubicBezTo>
                  <a:pt x="-12" y="5340"/>
                  <a:pt x="-12" y="5625"/>
                  <a:pt x="55" y="6464"/>
                </a:cubicBezTo>
                <a:cubicBezTo>
                  <a:pt x="186" y="8117"/>
                  <a:pt x="202" y="8643"/>
                  <a:pt x="145" y="9383"/>
                </a:cubicBezTo>
                <a:cubicBezTo>
                  <a:pt x="116" y="9758"/>
                  <a:pt x="121" y="10248"/>
                  <a:pt x="156" y="10473"/>
                </a:cubicBezTo>
                <a:cubicBezTo>
                  <a:pt x="228" y="10939"/>
                  <a:pt x="232" y="11042"/>
                  <a:pt x="218" y="12213"/>
                </a:cubicBezTo>
                <a:cubicBezTo>
                  <a:pt x="212" y="12682"/>
                  <a:pt x="209" y="13224"/>
                  <a:pt x="207" y="13418"/>
                </a:cubicBezTo>
                <a:cubicBezTo>
                  <a:pt x="206" y="13613"/>
                  <a:pt x="234" y="13794"/>
                  <a:pt x="273" y="13817"/>
                </a:cubicBezTo>
                <a:cubicBezTo>
                  <a:pt x="393" y="13890"/>
                  <a:pt x="282" y="15728"/>
                  <a:pt x="129" y="16196"/>
                </a:cubicBezTo>
                <a:cubicBezTo>
                  <a:pt x="38" y="16476"/>
                  <a:pt x="-7" y="16683"/>
                  <a:pt x="0" y="16842"/>
                </a:cubicBezTo>
                <a:cubicBezTo>
                  <a:pt x="6" y="17001"/>
                  <a:pt x="63" y="17114"/>
                  <a:pt x="170" y="17205"/>
                </a:cubicBezTo>
                <a:cubicBezTo>
                  <a:pt x="340" y="17352"/>
                  <a:pt x="342" y="17367"/>
                  <a:pt x="342" y="18414"/>
                </a:cubicBezTo>
                <a:cubicBezTo>
                  <a:pt x="342" y="19603"/>
                  <a:pt x="449" y="20579"/>
                  <a:pt x="599" y="20751"/>
                </a:cubicBezTo>
                <a:cubicBezTo>
                  <a:pt x="653" y="20814"/>
                  <a:pt x="689" y="20922"/>
                  <a:pt x="675" y="20991"/>
                </a:cubicBezTo>
                <a:cubicBezTo>
                  <a:pt x="674" y="20996"/>
                  <a:pt x="671" y="20999"/>
                  <a:pt x="670" y="21004"/>
                </a:cubicBezTo>
                <a:cubicBezTo>
                  <a:pt x="984" y="21021"/>
                  <a:pt x="1043" y="21059"/>
                  <a:pt x="1141" y="21181"/>
                </a:cubicBezTo>
                <a:cubicBezTo>
                  <a:pt x="1273" y="21345"/>
                  <a:pt x="1349" y="21368"/>
                  <a:pt x="1994" y="21428"/>
                </a:cubicBezTo>
                <a:cubicBezTo>
                  <a:pt x="2844" y="21507"/>
                  <a:pt x="5375" y="21536"/>
                  <a:pt x="7794" y="21494"/>
                </a:cubicBezTo>
                <a:cubicBezTo>
                  <a:pt x="8762" y="21477"/>
                  <a:pt x="9587" y="21479"/>
                  <a:pt x="9625" y="21503"/>
                </a:cubicBezTo>
                <a:cubicBezTo>
                  <a:pt x="9663" y="21526"/>
                  <a:pt x="11520" y="21542"/>
                  <a:pt x="13753" y="21535"/>
                </a:cubicBezTo>
                <a:cubicBezTo>
                  <a:pt x="15985" y="21529"/>
                  <a:pt x="17848" y="21546"/>
                  <a:pt x="17892" y="21575"/>
                </a:cubicBezTo>
                <a:cubicBezTo>
                  <a:pt x="17914" y="21590"/>
                  <a:pt x="17950" y="21597"/>
                  <a:pt x="17990" y="21598"/>
                </a:cubicBezTo>
                <a:cubicBezTo>
                  <a:pt x="18029" y="21599"/>
                  <a:pt x="18072" y="21595"/>
                  <a:pt x="18110" y="21582"/>
                </a:cubicBezTo>
                <a:cubicBezTo>
                  <a:pt x="18186" y="21557"/>
                  <a:pt x="18549" y="21527"/>
                  <a:pt x="18917" y="21516"/>
                </a:cubicBezTo>
                <a:cubicBezTo>
                  <a:pt x="19285" y="21506"/>
                  <a:pt x="19651" y="21463"/>
                  <a:pt x="19730" y="21421"/>
                </a:cubicBezTo>
                <a:cubicBezTo>
                  <a:pt x="19842" y="21362"/>
                  <a:pt x="19921" y="21370"/>
                  <a:pt x="20085" y="21451"/>
                </a:cubicBezTo>
                <a:cubicBezTo>
                  <a:pt x="20330" y="21571"/>
                  <a:pt x="20468" y="21522"/>
                  <a:pt x="20698" y="21233"/>
                </a:cubicBezTo>
                <a:cubicBezTo>
                  <a:pt x="20787" y="21121"/>
                  <a:pt x="20825" y="21075"/>
                  <a:pt x="20936" y="21050"/>
                </a:cubicBezTo>
                <a:cubicBezTo>
                  <a:pt x="20948" y="21029"/>
                  <a:pt x="20955" y="21008"/>
                  <a:pt x="20969" y="20986"/>
                </a:cubicBezTo>
                <a:cubicBezTo>
                  <a:pt x="21048" y="20860"/>
                  <a:pt x="21113" y="20720"/>
                  <a:pt x="21113" y="20674"/>
                </a:cubicBezTo>
                <a:cubicBezTo>
                  <a:pt x="21113" y="20628"/>
                  <a:pt x="21175" y="20510"/>
                  <a:pt x="21253" y="20413"/>
                </a:cubicBezTo>
                <a:cubicBezTo>
                  <a:pt x="21314" y="20336"/>
                  <a:pt x="21359" y="20293"/>
                  <a:pt x="21427" y="20270"/>
                </a:cubicBezTo>
                <a:cubicBezTo>
                  <a:pt x="21430" y="20254"/>
                  <a:pt x="21437" y="20240"/>
                  <a:pt x="21448" y="20234"/>
                </a:cubicBezTo>
                <a:cubicBezTo>
                  <a:pt x="21481" y="20214"/>
                  <a:pt x="21490" y="20116"/>
                  <a:pt x="21471" y="20019"/>
                </a:cubicBezTo>
                <a:cubicBezTo>
                  <a:pt x="21452" y="19921"/>
                  <a:pt x="21478" y="19767"/>
                  <a:pt x="21528" y="19674"/>
                </a:cubicBezTo>
                <a:cubicBezTo>
                  <a:pt x="21566" y="19604"/>
                  <a:pt x="21587" y="19542"/>
                  <a:pt x="21588" y="19450"/>
                </a:cubicBezTo>
                <a:cubicBezTo>
                  <a:pt x="21588" y="19358"/>
                  <a:pt x="21570" y="19235"/>
                  <a:pt x="21533" y="19047"/>
                </a:cubicBezTo>
                <a:cubicBezTo>
                  <a:pt x="21447" y="18607"/>
                  <a:pt x="21418" y="18352"/>
                  <a:pt x="21363" y="17533"/>
                </a:cubicBezTo>
                <a:cubicBezTo>
                  <a:pt x="21349" y="17327"/>
                  <a:pt x="21330" y="17129"/>
                  <a:pt x="21320" y="17091"/>
                </a:cubicBezTo>
                <a:cubicBezTo>
                  <a:pt x="21311" y="17054"/>
                  <a:pt x="21309" y="16990"/>
                  <a:pt x="21317" y="16953"/>
                </a:cubicBezTo>
                <a:cubicBezTo>
                  <a:pt x="21345" y="16821"/>
                  <a:pt x="21333" y="16111"/>
                  <a:pt x="21301" y="16056"/>
                </a:cubicBezTo>
                <a:cubicBezTo>
                  <a:pt x="21283" y="16025"/>
                  <a:pt x="21267" y="15644"/>
                  <a:pt x="21262" y="15213"/>
                </a:cubicBezTo>
                <a:cubicBezTo>
                  <a:pt x="21256" y="14781"/>
                  <a:pt x="21230" y="13863"/>
                  <a:pt x="21207" y="13169"/>
                </a:cubicBezTo>
                <a:cubicBezTo>
                  <a:pt x="21207" y="13163"/>
                  <a:pt x="21207" y="13160"/>
                  <a:pt x="21207" y="13153"/>
                </a:cubicBezTo>
                <a:cubicBezTo>
                  <a:pt x="21205" y="13136"/>
                  <a:pt x="21205" y="13118"/>
                  <a:pt x="21207" y="13099"/>
                </a:cubicBezTo>
                <a:cubicBezTo>
                  <a:pt x="21185" y="12427"/>
                  <a:pt x="21167" y="11681"/>
                  <a:pt x="21170" y="11429"/>
                </a:cubicBezTo>
                <a:cubicBezTo>
                  <a:pt x="21171" y="11330"/>
                  <a:pt x="21168" y="11217"/>
                  <a:pt x="21164" y="11107"/>
                </a:cubicBezTo>
                <a:cubicBezTo>
                  <a:pt x="21163" y="11076"/>
                  <a:pt x="21163" y="11007"/>
                  <a:pt x="21161" y="10978"/>
                </a:cubicBezTo>
                <a:cubicBezTo>
                  <a:pt x="21161" y="10978"/>
                  <a:pt x="21161" y="10976"/>
                  <a:pt x="21161" y="10976"/>
                </a:cubicBezTo>
                <a:cubicBezTo>
                  <a:pt x="21161" y="10974"/>
                  <a:pt x="21161" y="10973"/>
                  <a:pt x="21161" y="10971"/>
                </a:cubicBezTo>
                <a:cubicBezTo>
                  <a:pt x="21143" y="10668"/>
                  <a:pt x="21119" y="10501"/>
                  <a:pt x="21086" y="10436"/>
                </a:cubicBezTo>
                <a:cubicBezTo>
                  <a:pt x="21082" y="10428"/>
                  <a:pt x="21080" y="10424"/>
                  <a:pt x="21076" y="10416"/>
                </a:cubicBezTo>
                <a:cubicBezTo>
                  <a:pt x="21065" y="10423"/>
                  <a:pt x="21053" y="10446"/>
                  <a:pt x="21037" y="10489"/>
                </a:cubicBezTo>
                <a:cubicBezTo>
                  <a:pt x="20950" y="10717"/>
                  <a:pt x="20666" y="10598"/>
                  <a:pt x="20659" y="10330"/>
                </a:cubicBezTo>
                <a:cubicBezTo>
                  <a:pt x="20657" y="10222"/>
                  <a:pt x="20627" y="10045"/>
                  <a:pt x="20595" y="9936"/>
                </a:cubicBezTo>
                <a:cubicBezTo>
                  <a:pt x="20551" y="9783"/>
                  <a:pt x="20565" y="9717"/>
                  <a:pt x="20656" y="9652"/>
                </a:cubicBezTo>
                <a:cubicBezTo>
                  <a:pt x="20733" y="9596"/>
                  <a:pt x="20748" y="9551"/>
                  <a:pt x="20700" y="9521"/>
                </a:cubicBezTo>
                <a:cubicBezTo>
                  <a:pt x="20659" y="9496"/>
                  <a:pt x="20644" y="9448"/>
                  <a:pt x="20666" y="9412"/>
                </a:cubicBezTo>
                <a:cubicBezTo>
                  <a:pt x="20688" y="9377"/>
                  <a:pt x="20636" y="9253"/>
                  <a:pt x="20553" y="9138"/>
                </a:cubicBezTo>
                <a:cubicBezTo>
                  <a:pt x="20436" y="8976"/>
                  <a:pt x="20424" y="8910"/>
                  <a:pt x="20487" y="8848"/>
                </a:cubicBezTo>
                <a:cubicBezTo>
                  <a:pt x="20551" y="8787"/>
                  <a:pt x="20600" y="8806"/>
                  <a:pt x="20702" y="8930"/>
                </a:cubicBezTo>
                <a:cubicBezTo>
                  <a:pt x="20775" y="9018"/>
                  <a:pt x="20835" y="9064"/>
                  <a:pt x="20835" y="9029"/>
                </a:cubicBezTo>
                <a:cubicBezTo>
                  <a:pt x="20835" y="8995"/>
                  <a:pt x="20799" y="8933"/>
                  <a:pt x="20757" y="8891"/>
                </a:cubicBezTo>
                <a:cubicBezTo>
                  <a:pt x="20701" y="8836"/>
                  <a:pt x="20717" y="8797"/>
                  <a:pt x="20817" y="8744"/>
                </a:cubicBezTo>
                <a:cubicBezTo>
                  <a:pt x="20892" y="8704"/>
                  <a:pt x="20974" y="8691"/>
                  <a:pt x="20998" y="8714"/>
                </a:cubicBezTo>
                <a:cubicBezTo>
                  <a:pt x="21022" y="8738"/>
                  <a:pt x="21044" y="9079"/>
                  <a:pt x="21044" y="9473"/>
                </a:cubicBezTo>
                <a:cubicBezTo>
                  <a:pt x="21044" y="9916"/>
                  <a:pt x="21062" y="10147"/>
                  <a:pt x="21090" y="10140"/>
                </a:cubicBezTo>
                <a:cubicBezTo>
                  <a:pt x="21106" y="10130"/>
                  <a:pt x="21124" y="10037"/>
                  <a:pt x="21145" y="9852"/>
                </a:cubicBezTo>
                <a:cubicBezTo>
                  <a:pt x="21211" y="9284"/>
                  <a:pt x="21216" y="9131"/>
                  <a:pt x="21164" y="9100"/>
                </a:cubicBezTo>
                <a:cubicBezTo>
                  <a:pt x="21089" y="9053"/>
                  <a:pt x="21098" y="7660"/>
                  <a:pt x="21175" y="7613"/>
                </a:cubicBezTo>
                <a:cubicBezTo>
                  <a:pt x="21213" y="7590"/>
                  <a:pt x="21210" y="7479"/>
                  <a:pt x="21170" y="7335"/>
                </a:cubicBezTo>
                <a:cubicBezTo>
                  <a:pt x="21133" y="7203"/>
                  <a:pt x="21127" y="7059"/>
                  <a:pt x="21154" y="7015"/>
                </a:cubicBezTo>
                <a:cubicBezTo>
                  <a:pt x="21201" y="6940"/>
                  <a:pt x="21271" y="5027"/>
                  <a:pt x="21255" y="4267"/>
                </a:cubicBezTo>
                <a:cubicBezTo>
                  <a:pt x="21251" y="4079"/>
                  <a:pt x="21233" y="3298"/>
                  <a:pt x="21216" y="2529"/>
                </a:cubicBezTo>
                <a:cubicBezTo>
                  <a:pt x="21212" y="2342"/>
                  <a:pt x="21214" y="2203"/>
                  <a:pt x="21212" y="2035"/>
                </a:cubicBezTo>
                <a:cubicBezTo>
                  <a:pt x="21192" y="1970"/>
                  <a:pt x="21189" y="1901"/>
                  <a:pt x="21207" y="1829"/>
                </a:cubicBezTo>
                <a:cubicBezTo>
                  <a:pt x="21208" y="1794"/>
                  <a:pt x="21205" y="1760"/>
                  <a:pt x="21209" y="1727"/>
                </a:cubicBezTo>
                <a:cubicBezTo>
                  <a:pt x="21209" y="1726"/>
                  <a:pt x="21209" y="1724"/>
                  <a:pt x="21209" y="1724"/>
                </a:cubicBezTo>
                <a:cubicBezTo>
                  <a:pt x="21208" y="1439"/>
                  <a:pt x="21212" y="1264"/>
                  <a:pt x="21219" y="1162"/>
                </a:cubicBezTo>
                <a:cubicBezTo>
                  <a:pt x="21206" y="1126"/>
                  <a:pt x="21196" y="1093"/>
                  <a:pt x="21184" y="1063"/>
                </a:cubicBezTo>
                <a:cubicBezTo>
                  <a:pt x="21167" y="1023"/>
                  <a:pt x="21166" y="1012"/>
                  <a:pt x="21152" y="977"/>
                </a:cubicBezTo>
                <a:cubicBezTo>
                  <a:pt x="21097" y="1000"/>
                  <a:pt x="21043" y="971"/>
                  <a:pt x="21040" y="870"/>
                </a:cubicBezTo>
                <a:cubicBezTo>
                  <a:pt x="21037" y="762"/>
                  <a:pt x="20845" y="549"/>
                  <a:pt x="20585" y="367"/>
                </a:cubicBezTo>
                <a:cubicBezTo>
                  <a:pt x="20420" y="252"/>
                  <a:pt x="20234" y="212"/>
                  <a:pt x="19727" y="179"/>
                </a:cubicBezTo>
                <a:cubicBezTo>
                  <a:pt x="19369" y="156"/>
                  <a:pt x="18860" y="118"/>
                  <a:pt x="18594" y="95"/>
                </a:cubicBezTo>
                <a:cubicBezTo>
                  <a:pt x="18329" y="73"/>
                  <a:pt x="18020" y="56"/>
                  <a:pt x="17906" y="57"/>
                </a:cubicBezTo>
                <a:cubicBezTo>
                  <a:pt x="17570" y="60"/>
                  <a:pt x="15074" y="133"/>
                  <a:pt x="15074" y="140"/>
                </a:cubicBezTo>
                <a:cubicBezTo>
                  <a:pt x="15074" y="148"/>
                  <a:pt x="13861" y="208"/>
                  <a:pt x="13709" y="208"/>
                </a:cubicBezTo>
                <a:cubicBezTo>
                  <a:pt x="13643" y="207"/>
                  <a:pt x="13535" y="207"/>
                  <a:pt x="13468" y="206"/>
                </a:cubicBezTo>
                <a:cubicBezTo>
                  <a:pt x="13344" y="205"/>
                  <a:pt x="11386" y="214"/>
                  <a:pt x="11139" y="218"/>
                </a:cubicBezTo>
                <a:cubicBezTo>
                  <a:pt x="11063" y="219"/>
                  <a:pt x="9667" y="217"/>
                  <a:pt x="8035" y="213"/>
                </a:cubicBezTo>
                <a:cubicBezTo>
                  <a:pt x="3764" y="204"/>
                  <a:pt x="1853" y="163"/>
                  <a:pt x="1767" y="77"/>
                </a:cubicBezTo>
                <a:cubicBezTo>
                  <a:pt x="1711" y="23"/>
                  <a:pt x="1631" y="-1"/>
                  <a:pt x="15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th-4.jpeg" descr="th-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5128" y="5159871"/>
            <a:ext cx="4038245" cy="2266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Capture d’écran 2020-03-24 à 18.16.08.png" descr="Capture d’écran 2020-03-24 à 18.16.0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3623" y="5175262"/>
            <a:ext cx="3177469" cy="223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Capture d’écran 2020-03-24 à 16.43.25.png" descr="Capture d’écran 2020-03-24 à 16.43.25.pn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8394810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" name="Capture d’écran 2020-03-24 à 16.43.25.png" descr="Capture d’écran 2020-03-24 à 16.43.25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29029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988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66399" y="152399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7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Capture d’écran 2020-03-24 à 16.43.25.png" descr="Capture d’écran 2020-03-24 à 16.43.25.pn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4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4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/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Oh non !</a:t>
            </a: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Mauvaise réponse,</a:t>
            </a: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Essaie de nouveau !</a:t>
            </a:r>
          </a:p>
        </p:txBody>
      </p:sp>
      <p:pic>
        <p:nvPicPr>
          <p:cNvPr id="286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5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83800" y="1270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5">
            <a:extLst/>
          </a:blip>
          <a:srcRect l="15759" t="16341" r="18048" b="13546"/>
          <a:stretch>
            <a:fillRect/>
          </a:stretch>
        </p:blipFill>
        <p:spPr>
          <a:xfrm>
            <a:off x="9921295" y="11641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Capture d’écran 2020-03-24 à 16.25.17.png" descr="Capture d’écran 2020-03-24 à 16.25.17.png"/>
          <p:cNvPicPr>
            <a:picLocks noChangeAspect="1"/>
          </p:cNvPicPr>
          <p:nvPr/>
        </p:nvPicPr>
        <p:blipFill>
          <a:blip r:embed="rId6">
            <a:extLst/>
          </a:blip>
          <a:srcRect l="112" t="61" r="4414" b="2167"/>
          <a:stretch>
            <a:fillRect/>
          </a:stretch>
        </p:blipFill>
        <p:spPr>
          <a:xfrm>
            <a:off x="4635739" y="587548"/>
            <a:ext cx="3733303" cy="3843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91" fill="norm" stroke="1" extrusionOk="0">
                <a:moveTo>
                  <a:pt x="11272" y="3"/>
                </a:moveTo>
                <a:cubicBezTo>
                  <a:pt x="5053" y="-7"/>
                  <a:pt x="-19" y="11"/>
                  <a:pt x="0" y="41"/>
                </a:cubicBezTo>
                <a:cubicBezTo>
                  <a:pt x="31" y="90"/>
                  <a:pt x="11112" y="91"/>
                  <a:pt x="19404" y="41"/>
                </a:cubicBezTo>
                <a:cubicBezTo>
                  <a:pt x="21151" y="31"/>
                  <a:pt x="17491" y="12"/>
                  <a:pt x="11272" y="3"/>
                </a:cubicBezTo>
                <a:close/>
                <a:moveTo>
                  <a:pt x="17874" y="1289"/>
                </a:moveTo>
                <a:cubicBezTo>
                  <a:pt x="17750" y="1296"/>
                  <a:pt x="14570" y="1301"/>
                  <a:pt x="10805" y="1301"/>
                </a:cubicBezTo>
                <a:cubicBezTo>
                  <a:pt x="6020" y="1301"/>
                  <a:pt x="3827" y="1325"/>
                  <a:pt x="3518" y="1383"/>
                </a:cubicBezTo>
                <a:cubicBezTo>
                  <a:pt x="3275" y="1428"/>
                  <a:pt x="2854" y="1472"/>
                  <a:pt x="2582" y="1477"/>
                </a:cubicBezTo>
                <a:cubicBezTo>
                  <a:pt x="2102" y="1487"/>
                  <a:pt x="2074" y="1498"/>
                  <a:pt x="1688" y="1836"/>
                </a:cubicBezTo>
                <a:cubicBezTo>
                  <a:pt x="1361" y="2123"/>
                  <a:pt x="1305" y="2206"/>
                  <a:pt x="1370" y="2306"/>
                </a:cubicBezTo>
                <a:cubicBezTo>
                  <a:pt x="1427" y="2394"/>
                  <a:pt x="1419" y="2508"/>
                  <a:pt x="1342" y="2719"/>
                </a:cubicBezTo>
                <a:cubicBezTo>
                  <a:pt x="1284" y="2880"/>
                  <a:pt x="1253" y="3072"/>
                  <a:pt x="1274" y="3149"/>
                </a:cubicBezTo>
                <a:cubicBezTo>
                  <a:pt x="1294" y="3225"/>
                  <a:pt x="1264" y="3376"/>
                  <a:pt x="1207" y="3483"/>
                </a:cubicBezTo>
                <a:cubicBezTo>
                  <a:pt x="1130" y="3629"/>
                  <a:pt x="1124" y="3754"/>
                  <a:pt x="1177" y="3987"/>
                </a:cubicBezTo>
                <a:cubicBezTo>
                  <a:pt x="1217" y="4157"/>
                  <a:pt x="1232" y="4829"/>
                  <a:pt x="1214" y="5477"/>
                </a:cubicBezTo>
                <a:cubicBezTo>
                  <a:pt x="1172" y="6985"/>
                  <a:pt x="1170" y="8071"/>
                  <a:pt x="1209" y="8616"/>
                </a:cubicBezTo>
                <a:cubicBezTo>
                  <a:pt x="1225" y="8852"/>
                  <a:pt x="1217" y="9083"/>
                  <a:pt x="1189" y="9127"/>
                </a:cubicBezTo>
                <a:cubicBezTo>
                  <a:pt x="1105" y="9257"/>
                  <a:pt x="1103" y="10798"/>
                  <a:pt x="1187" y="10899"/>
                </a:cubicBezTo>
                <a:cubicBezTo>
                  <a:pt x="1238" y="10961"/>
                  <a:pt x="1238" y="11021"/>
                  <a:pt x="1182" y="11086"/>
                </a:cubicBezTo>
                <a:cubicBezTo>
                  <a:pt x="1078" y="11209"/>
                  <a:pt x="1075" y="11304"/>
                  <a:pt x="1132" y="13142"/>
                </a:cubicBezTo>
                <a:cubicBezTo>
                  <a:pt x="1157" y="13984"/>
                  <a:pt x="1184" y="15378"/>
                  <a:pt x="1193" y="16241"/>
                </a:cubicBezTo>
                <a:cubicBezTo>
                  <a:pt x="1206" y="17642"/>
                  <a:pt x="1222" y="17836"/>
                  <a:pt x="1347" y="18023"/>
                </a:cubicBezTo>
                <a:cubicBezTo>
                  <a:pt x="1476" y="18215"/>
                  <a:pt x="1478" y="18239"/>
                  <a:pt x="1365" y="18319"/>
                </a:cubicBezTo>
                <a:cubicBezTo>
                  <a:pt x="1266" y="18390"/>
                  <a:pt x="1245" y="18536"/>
                  <a:pt x="1251" y="19091"/>
                </a:cubicBezTo>
                <a:cubicBezTo>
                  <a:pt x="1255" y="19467"/>
                  <a:pt x="1249" y="19806"/>
                  <a:pt x="1237" y="19846"/>
                </a:cubicBezTo>
                <a:cubicBezTo>
                  <a:pt x="1225" y="19886"/>
                  <a:pt x="1237" y="20086"/>
                  <a:pt x="1267" y="20290"/>
                </a:cubicBezTo>
                <a:cubicBezTo>
                  <a:pt x="1326" y="20701"/>
                  <a:pt x="1585" y="21013"/>
                  <a:pt x="1867" y="21013"/>
                </a:cubicBezTo>
                <a:cubicBezTo>
                  <a:pt x="1978" y="21013"/>
                  <a:pt x="2035" y="21065"/>
                  <a:pt x="2052" y="21178"/>
                </a:cubicBezTo>
                <a:cubicBezTo>
                  <a:pt x="2069" y="21298"/>
                  <a:pt x="2130" y="21343"/>
                  <a:pt x="2277" y="21349"/>
                </a:cubicBezTo>
                <a:cubicBezTo>
                  <a:pt x="2387" y="21355"/>
                  <a:pt x="2561" y="21372"/>
                  <a:pt x="2664" y="21389"/>
                </a:cubicBezTo>
                <a:cubicBezTo>
                  <a:pt x="3193" y="21472"/>
                  <a:pt x="4136" y="21482"/>
                  <a:pt x="4281" y="21407"/>
                </a:cubicBezTo>
                <a:cubicBezTo>
                  <a:pt x="4385" y="21354"/>
                  <a:pt x="4487" y="21349"/>
                  <a:pt x="4579" y="21394"/>
                </a:cubicBezTo>
                <a:cubicBezTo>
                  <a:pt x="4727" y="21467"/>
                  <a:pt x="9675" y="21452"/>
                  <a:pt x="10661" y="21376"/>
                </a:cubicBezTo>
                <a:cubicBezTo>
                  <a:pt x="11424" y="21317"/>
                  <a:pt x="11481" y="21321"/>
                  <a:pt x="11861" y="21452"/>
                </a:cubicBezTo>
                <a:cubicBezTo>
                  <a:pt x="12136" y="21547"/>
                  <a:pt x="12528" y="21563"/>
                  <a:pt x="14118" y="21550"/>
                </a:cubicBezTo>
                <a:cubicBezTo>
                  <a:pt x="15176" y="21542"/>
                  <a:pt x="16062" y="21554"/>
                  <a:pt x="16085" y="21577"/>
                </a:cubicBezTo>
                <a:cubicBezTo>
                  <a:pt x="16097" y="21588"/>
                  <a:pt x="16130" y="21593"/>
                  <a:pt x="16175" y="21590"/>
                </a:cubicBezTo>
                <a:cubicBezTo>
                  <a:pt x="16220" y="21587"/>
                  <a:pt x="16277" y="21577"/>
                  <a:pt x="16333" y="21561"/>
                </a:cubicBezTo>
                <a:cubicBezTo>
                  <a:pt x="16445" y="21530"/>
                  <a:pt x="16854" y="21498"/>
                  <a:pt x="17242" y="21490"/>
                </a:cubicBezTo>
                <a:cubicBezTo>
                  <a:pt x="19793" y="21437"/>
                  <a:pt x="20558" y="21376"/>
                  <a:pt x="20882" y="21204"/>
                </a:cubicBezTo>
                <a:cubicBezTo>
                  <a:pt x="20975" y="21155"/>
                  <a:pt x="21135" y="20989"/>
                  <a:pt x="21235" y="20834"/>
                </a:cubicBezTo>
                <a:cubicBezTo>
                  <a:pt x="21408" y="20568"/>
                  <a:pt x="21417" y="20492"/>
                  <a:pt x="21416" y="19470"/>
                </a:cubicBezTo>
                <a:cubicBezTo>
                  <a:pt x="21415" y="18875"/>
                  <a:pt x="21441" y="18257"/>
                  <a:pt x="21471" y="18096"/>
                </a:cubicBezTo>
                <a:cubicBezTo>
                  <a:pt x="21547" y="17694"/>
                  <a:pt x="21546" y="15571"/>
                  <a:pt x="21471" y="15037"/>
                </a:cubicBezTo>
                <a:cubicBezTo>
                  <a:pt x="21437" y="14797"/>
                  <a:pt x="21418" y="14484"/>
                  <a:pt x="21427" y="14344"/>
                </a:cubicBezTo>
                <a:cubicBezTo>
                  <a:pt x="21437" y="14203"/>
                  <a:pt x="21441" y="14023"/>
                  <a:pt x="21439" y="13942"/>
                </a:cubicBezTo>
                <a:cubicBezTo>
                  <a:pt x="21425" y="13458"/>
                  <a:pt x="21429" y="12539"/>
                  <a:pt x="21452" y="11392"/>
                </a:cubicBezTo>
                <a:cubicBezTo>
                  <a:pt x="21468" y="10526"/>
                  <a:pt x="21450" y="10046"/>
                  <a:pt x="21397" y="9980"/>
                </a:cubicBezTo>
                <a:cubicBezTo>
                  <a:pt x="21336" y="9906"/>
                  <a:pt x="21351" y="9859"/>
                  <a:pt x="21450" y="9789"/>
                </a:cubicBezTo>
                <a:cubicBezTo>
                  <a:pt x="21528" y="9733"/>
                  <a:pt x="21550" y="9674"/>
                  <a:pt x="21507" y="9648"/>
                </a:cubicBezTo>
                <a:cubicBezTo>
                  <a:pt x="21457" y="9619"/>
                  <a:pt x="21458" y="9534"/>
                  <a:pt x="21505" y="9401"/>
                </a:cubicBezTo>
                <a:cubicBezTo>
                  <a:pt x="21581" y="9189"/>
                  <a:pt x="21549" y="7263"/>
                  <a:pt x="21461" y="6692"/>
                </a:cubicBezTo>
                <a:cubicBezTo>
                  <a:pt x="21395" y="6266"/>
                  <a:pt x="21395" y="5823"/>
                  <a:pt x="21457" y="5419"/>
                </a:cubicBezTo>
                <a:cubicBezTo>
                  <a:pt x="21485" y="5241"/>
                  <a:pt x="21470" y="4835"/>
                  <a:pt x="21425" y="4516"/>
                </a:cubicBezTo>
                <a:cubicBezTo>
                  <a:pt x="21380" y="4198"/>
                  <a:pt x="21334" y="3597"/>
                  <a:pt x="21322" y="3182"/>
                </a:cubicBezTo>
                <a:cubicBezTo>
                  <a:pt x="21307" y="2647"/>
                  <a:pt x="21263" y="2358"/>
                  <a:pt x="21173" y="2190"/>
                </a:cubicBezTo>
                <a:cubicBezTo>
                  <a:pt x="21103" y="2060"/>
                  <a:pt x="21069" y="1954"/>
                  <a:pt x="21097" y="1954"/>
                </a:cubicBezTo>
                <a:cubicBezTo>
                  <a:pt x="21125" y="1954"/>
                  <a:pt x="21089" y="1888"/>
                  <a:pt x="21015" y="1809"/>
                </a:cubicBezTo>
                <a:cubicBezTo>
                  <a:pt x="20942" y="1729"/>
                  <a:pt x="20852" y="1682"/>
                  <a:pt x="20816" y="1704"/>
                </a:cubicBezTo>
                <a:cubicBezTo>
                  <a:pt x="20780" y="1725"/>
                  <a:pt x="20731" y="1696"/>
                  <a:pt x="20708" y="1637"/>
                </a:cubicBezTo>
                <a:cubicBezTo>
                  <a:pt x="20665" y="1528"/>
                  <a:pt x="20418" y="1440"/>
                  <a:pt x="20078" y="1410"/>
                </a:cubicBezTo>
                <a:cubicBezTo>
                  <a:pt x="19461" y="1356"/>
                  <a:pt x="18063" y="1279"/>
                  <a:pt x="17874" y="128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Capture d’écran 2020-03-24 à 18.15.54.png" descr="Capture d’écran 2020-03-24 à 18.15.5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68612" y="5661728"/>
            <a:ext cx="3357679" cy="217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Capture d’écran 2020-03-24 à 18.15.34.png" descr="Capture d’écran 2020-03-24 à 18.15.3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7048" y="5579619"/>
            <a:ext cx="4000402" cy="233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Capture d’écran 2020-03-24 à 16.43.25.png" descr="Capture d’écran 2020-03-24 à 16.43.25.pn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29029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" name="Capture d’écran 2020-03-24 à 16.43.25.png" descr="Capture d’écran 2020-03-24 à 16.43.25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86941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32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84933" y="15070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9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2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49466" y="15409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>
            <a:lvl1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Essaie de nouveau !</a:t>
            </a:r>
          </a:p>
        </p:txBody>
      </p:sp>
      <p:pic>
        <p:nvPicPr>
          <p:cNvPr id="308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8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1193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955090" y="76392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3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" name="Capture d’écran 2020-03-24 à 16.21.30.png" descr="Capture d’écran 2020-03-24 à 16.21.30.png"/>
          <p:cNvPicPr>
            <a:picLocks noChangeAspect="1"/>
          </p:cNvPicPr>
          <p:nvPr/>
        </p:nvPicPr>
        <p:blipFill>
          <a:blip r:embed="rId6">
            <a:extLst/>
          </a:blip>
          <a:srcRect l="188" t="0" r="4046" b="772"/>
          <a:stretch>
            <a:fillRect/>
          </a:stretch>
        </p:blipFill>
        <p:spPr>
          <a:xfrm>
            <a:off x="241178" y="576038"/>
            <a:ext cx="8618424" cy="8601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8" fill="norm" stroke="1" extrusionOk="0">
                <a:moveTo>
                  <a:pt x="20" y="0"/>
                </a:moveTo>
                <a:cubicBezTo>
                  <a:pt x="1" y="0"/>
                  <a:pt x="-5" y="14"/>
                  <a:pt x="6" y="32"/>
                </a:cubicBezTo>
                <a:cubicBezTo>
                  <a:pt x="17" y="49"/>
                  <a:pt x="32" y="64"/>
                  <a:pt x="40" y="64"/>
                </a:cubicBezTo>
                <a:cubicBezTo>
                  <a:pt x="47" y="64"/>
                  <a:pt x="54" y="49"/>
                  <a:pt x="54" y="32"/>
                </a:cubicBezTo>
                <a:cubicBezTo>
                  <a:pt x="54" y="14"/>
                  <a:pt x="38" y="0"/>
                  <a:pt x="20" y="0"/>
                </a:cubicBezTo>
                <a:close/>
                <a:moveTo>
                  <a:pt x="3868" y="328"/>
                </a:moveTo>
                <a:cubicBezTo>
                  <a:pt x="3855" y="328"/>
                  <a:pt x="3842" y="331"/>
                  <a:pt x="3832" y="337"/>
                </a:cubicBezTo>
                <a:cubicBezTo>
                  <a:pt x="3813" y="349"/>
                  <a:pt x="3718" y="363"/>
                  <a:pt x="3619" y="368"/>
                </a:cubicBezTo>
                <a:cubicBezTo>
                  <a:pt x="3044" y="398"/>
                  <a:pt x="2560" y="542"/>
                  <a:pt x="2276" y="768"/>
                </a:cubicBezTo>
                <a:cubicBezTo>
                  <a:pt x="2164" y="858"/>
                  <a:pt x="2057" y="966"/>
                  <a:pt x="2038" y="1008"/>
                </a:cubicBezTo>
                <a:cubicBezTo>
                  <a:pt x="2020" y="1049"/>
                  <a:pt x="1960" y="1130"/>
                  <a:pt x="1906" y="1187"/>
                </a:cubicBezTo>
                <a:cubicBezTo>
                  <a:pt x="1826" y="1271"/>
                  <a:pt x="1801" y="1336"/>
                  <a:pt x="1769" y="1530"/>
                </a:cubicBezTo>
                <a:cubicBezTo>
                  <a:pt x="1747" y="1661"/>
                  <a:pt x="1703" y="1840"/>
                  <a:pt x="1669" y="1927"/>
                </a:cubicBezTo>
                <a:cubicBezTo>
                  <a:pt x="1634" y="2016"/>
                  <a:pt x="1606" y="2162"/>
                  <a:pt x="1606" y="2260"/>
                </a:cubicBezTo>
                <a:cubicBezTo>
                  <a:pt x="1606" y="2356"/>
                  <a:pt x="1585" y="2485"/>
                  <a:pt x="1559" y="2546"/>
                </a:cubicBezTo>
                <a:cubicBezTo>
                  <a:pt x="1534" y="2607"/>
                  <a:pt x="1522" y="2679"/>
                  <a:pt x="1531" y="2704"/>
                </a:cubicBezTo>
                <a:cubicBezTo>
                  <a:pt x="1541" y="2729"/>
                  <a:pt x="1533" y="2769"/>
                  <a:pt x="1513" y="2792"/>
                </a:cubicBezTo>
                <a:cubicBezTo>
                  <a:pt x="1494" y="2816"/>
                  <a:pt x="1484" y="2854"/>
                  <a:pt x="1493" y="2877"/>
                </a:cubicBezTo>
                <a:cubicBezTo>
                  <a:pt x="1501" y="2900"/>
                  <a:pt x="1497" y="2996"/>
                  <a:pt x="1482" y="3091"/>
                </a:cubicBezTo>
                <a:cubicBezTo>
                  <a:pt x="1465" y="3198"/>
                  <a:pt x="1466" y="3277"/>
                  <a:pt x="1485" y="3296"/>
                </a:cubicBezTo>
                <a:cubicBezTo>
                  <a:pt x="1504" y="3315"/>
                  <a:pt x="1499" y="3344"/>
                  <a:pt x="1471" y="3376"/>
                </a:cubicBezTo>
                <a:cubicBezTo>
                  <a:pt x="1416" y="3437"/>
                  <a:pt x="1352" y="4305"/>
                  <a:pt x="1356" y="4940"/>
                </a:cubicBezTo>
                <a:cubicBezTo>
                  <a:pt x="1359" y="5362"/>
                  <a:pt x="1355" y="5493"/>
                  <a:pt x="1312" y="6454"/>
                </a:cubicBezTo>
                <a:cubicBezTo>
                  <a:pt x="1300" y="6717"/>
                  <a:pt x="1283" y="7154"/>
                  <a:pt x="1275" y="7425"/>
                </a:cubicBezTo>
                <a:cubicBezTo>
                  <a:pt x="1267" y="7697"/>
                  <a:pt x="1253" y="7952"/>
                  <a:pt x="1244" y="7991"/>
                </a:cubicBezTo>
                <a:cubicBezTo>
                  <a:pt x="1235" y="8031"/>
                  <a:pt x="1242" y="8093"/>
                  <a:pt x="1261" y="8128"/>
                </a:cubicBezTo>
                <a:cubicBezTo>
                  <a:pt x="1280" y="8163"/>
                  <a:pt x="1294" y="8274"/>
                  <a:pt x="1293" y="8374"/>
                </a:cubicBezTo>
                <a:cubicBezTo>
                  <a:pt x="1290" y="8579"/>
                  <a:pt x="1291" y="8558"/>
                  <a:pt x="1307" y="9274"/>
                </a:cubicBezTo>
                <a:cubicBezTo>
                  <a:pt x="1322" y="9977"/>
                  <a:pt x="1321" y="9947"/>
                  <a:pt x="1358" y="9992"/>
                </a:cubicBezTo>
                <a:cubicBezTo>
                  <a:pt x="1379" y="10017"/>
                  <a:pt x="1380" y="10040"/>
                  <a:pt x="1362" y="10051"/>
                </a:cubicBezTo>
                <a:cubicBezTo>
                  <a:pt x="1317" y="10080"/>
                  <a:pt x="1341" y="10256"/>
                  <a:pt x="1400" y="10321"/>
                </a:cubicBezTo>
                <a:cubicBezTo>
                  <a:pt x="1447" y="10373"/>
                  <a:pt x="1454" y="10481"/>
                  <a:pt x="1458" y="11189"/>
                </a:cubicBezTo>
                <a:cubicBezTo>
                  <a:pt x="1460" y="11634"/>
                  <a:pt x="1452" y="12045"/>
                  <a:pt x="1439" y="12100"/>
                </a:cubicBezTo>
                <a:cubicBezTo>
                  <a:pt x="1425" y="12161"/>
                  <a:pt x="1429" y="12208"/>
                  <a:pt x="1450" y="12221"/>
                </a:cubicBezTo>
                <a:cubicBezTo>
                  <a:pt x="1468" y="12232"/>
                  <a:pt x="1485" y="12297"/>
                  <a:pt x="1485" y="12365"/>
                </a:cubicBezTo>
                <a:cubicBezTo>
                  <a:pt x="1485" y="12433"/>
                  <a:pt x="1496" y="12496"/>
                  <a:pt x="1512" y="12506"/>
                </a:cubicBezTo>
                <a:cubicBezTo>
                  <a:pt x="1549" y="12529"/>
                  <a:pt x="1512" y="13595"/>
                  <a:pt x="1467" y="13781"/>
                </a:cubicBezTo>
                <a:cubicBezTo>
                  <a:pt x="1458" y="13818"/>
                  <a:pt x="1464" y="13919"/>
                  <a:pt x="1481" y="14007"/>
                </a:cubicBezTo>
                <a:cubicBezTo>
                  <a:pt x="1502" y="14121"/>
                  <a:pt x="1500" y="14179"/>
                  <a:pt x="1474" y="14211"/>
                </a:cubicBezTo>
                <a:cubicBezTo>
                  <a:pt x="1444" y="14247"/>
                  <a:pt x="1413" y="14833"/>
                  <a:pt x="1420" y="15265"/>
                </a:cubicBezTo>
                <a:cubicBezTo>
                  <a:pt x="1433" y="16121"/>
                  <a:pt x="1448" y="16487"/>
                  <a:pt x="1481" y="16907"/>
                </a:cubicBezTo>
                <a:cubicBezTo>
                  <a:pt x="1529" y="17518"/>
                  <a:pt x="1546" y="18954"/>
                  <a:pt x="1507" y="19038"/>
                </a:cubicBezTo>
                <a:cubicBezTo>
                  <a:pt x="1488" y="19078"/>
                  <a:pt x="1489" y="19091"/>
                  <a:pt x="1511" y="19077"/>
                </a:cubicBezTo>
                <a:cubicBezTo>
                  <a:pt x="1562" y="19045"/>
                  <a:pt x="1589" y="19120"/>
                  <a:pt x="1545" y="19173"/>
                </a:cubicBezTo>
                <a:cubicBezTo>
                  <a:pt x="1513" y="19211"/>
                  <a:pt x="1513" y="19282"/>
                  <a:pt x="1545" y="19530"/>
                </a:cubicBezTo>
                <a:cubicBezTo>
                  <a:pt x="1567" y="19700"/>
                  <a:pt x="1600" y="19867"/>
                  <a:pt x="1619" y="19902"/>
                </a:cubicBezTo>
                <a:cubicBezTo>
                  <a:pt x="1638" y="19937"/>
                  <a:pt x="1658" y="20035"/>
                  <a:pt x="1663" y="20119"/>
                </a:cubicBezTo>
                <a:cubicBezTo>
                  <a:pt x="1667" y="20204"/>
                  <a:pt x="1692" y="20308"/>
                  <a:pt x="1719" y="20350"/>
                </a:cubicBezTo>
                <a:cubicBezTo>
                  <a:pt x="1747" y="20392"/>
                  <a:pt x="1770" y="20495"/>
                  <a:pt x="1770" y="20579"/>
                </a:cubicBezTo>
                <a:cubicBezTo>
                  <a:pt x="1770" y="20681"/>
                  <a:pt x="1792" y="20758"/>
                  <a:pt x="1834" y="20811"/>
                </a:cubicBezTo>
                <a:cubicBezTo>
                  <a:pt x="1868" y="20855"/>
                  <a:pt x="1896" y="20915"/>
                  <a:pt x="1896" y="20946"/>
                </a:cubicBezTo>
                <a:cubicBezTo>
                  <a:pt x="1897" y="21016"/>
                  <a:pt x="1979" y="21020"/>
                  <a:pt x="2005" y="20951"/>
                </a:cubicBezTo>
                <a:cubicBezTo>
                  <a:pt x="2021" y="20909"/>
                  <a:pt x="2034" y="20907"/>
                  <a:pt x="2072" y="20939"/>
                </a:cubicBezTo>
                <a:cubicBezTo>
                  <a:pt x="2098" y="20960"/>
                  <a:pt x="2120" y="20995"/>
                  <a:pt x="2120" y="21016"/>
                </a:cubicBezTo>
                <a:cubicBezTo>
                  <a:pt x="2120" y="21073"/>
                  <a:pt x="2247" y="21177"/>
                  <a:pt x="2373" y="21223"/>
                </a:cubicBezTo>
                <a:cubicBezTo>
                  <a:pt x="2434" y="21245"/>
                  <a:pt x="2513" y="21274"/>
                  <a:pt x="2548" y="21288"/>
                </a:cubicBezTo>
                <a:cubicBezTo>
                  <a:pt x="2773" y="21380"/>
                  <a:pt x="2908" y="21427"/>
                  <a:pt x="2973" y="21435"/>
                </a:cubicBezTo>
                <a:cubicBezTo>
                  <a:pt x="3014" y="21440"/>
                  <a:pt x="3125" y="21475"/>
                  <a:pt x="3221" y="21514"/>
                </a:cubicBezTo>
                <a:cubicBezTo>
                  <a:pt x="3373" y="21575"/>
                  <a:pt x="3409" y="21580"/>
                  <a:pt x="3511" y="21547"/>
                </a:cubicBezTo>
                <a:cubicBezTo>
                  <a:pt x="3634" y="21506"/>
                  <a:pt x="4438" y="21516"/>
                  <a:pt x="4608" y="21560"/>
                </a:cubicBezTo>
                <a:cubicBezTo>
                  <a:pt x="4657" y="21572"/>
                  <a:pt x="4735" y="21567"/>
                  <a:pt x="4783" y="21547"/>
                </a:cubicBezTo>
                <a:cubicBezTo>
                  <a:pt x="4850" y="21519"/>
                  <a:pt x="4918" y="21521"/>
                  <a:pt x="5076" y="21555"/>
                </a:cubicBezTo>
                <a:cubicBezTo>
                  <a:pt x="5221" y="21586"/>
                  <a:pt x="5657" y="21600"/>
                  <a:pt x="6067" y="21598"/>
                </a:cubicBezTo>
                <a:cubicBezTo>
                  <a:pt x="6477" y="21597"/>
                  <a:pt x="6860" y="21579"/>
                  <a:pt x="6898" y="21548"/>
                </a:cubicBezTo>
                <a:cubicBezTo>
                  <a:pt x="6941" y="21512"/>
                  <a:pt x="6961" y="21511"/>
                  <a:pt x="7000" y="21544"/>
                </a:cubicBezTo>
                <a:cubicBezTo>
                  <a:pt x="7031" y="21569"/>
                  <a:pt x="7165" y="21585"/>
                  <a:pt x="7378" y="21587"/>
                </a:cubicBezTo>
                <a:cubicBezTo>
                  <a:pt x="7663" y="21591"/>
                  <a:pt x="7717" y="21583"/>
                  <a:pt x="7776" y="21530"/>
                </a:cubicBezTo>
                <a:cubicBezTo>
                  <a:pt x="7831" y="21479"/>
                  <a:pt x="7900" y="21466"/>
                  <a:pt x="8145" y="21459"/>
                </a:cubicBezTo>
                <a:cubicBezTo>
                  <a:pt x="8310" y="21454"/>
                  <a:pt x="8471" y="21438"/>
                  <a:pt x="8504" y="21420"/>
                </a:cubicBezTo>
                <a:cubicBezTo>
                  <a:pt x="8545" y="21398"/>
                  <a:pt x="8602" y="21399"/>
                  <a:pt x="8685" y="21422"/>
                </a:cubicBezTo>
                <a:cubicBezTo>
                  <a:pt x="8753" y="21441"/>
                  <a:pt x="8870" y="21448"/>
                  <a:pt x="8946" y="21440"/>
                </a:cubicBezTo>
                <a:cubicBezTo>
                  <a:pt x="9021" y="21431"/>
                  <a:pt x="9088" y="21434"/>
                  <a:pt x="9095" y="21445"/>
                </a:cubicBezTo>
                <a:cubicBezTo>
                  <a:pt x="9101" y="21456"/>
                  <a:pt x="9398" y="21459"/>
                  <a:pt x="9754" y="21454"/>
                </a:cubicBezTo>
                <a:cubicBezTo>
                  <a:pt x="10867" y="21437"/>
                  <a:pt x="12067" y="21454"/>
                  <a:pt x="12122" y="21489"/>
                </a:cubicBezTo>
                <a:cubicBezTo>
                  <a:pt x="12142" y="21501"/>
                  <a:pt x="12195" y="21498"/>
                  <a:pt x="12238" y="21482"/>
                </a:cubicBezTo>
                <a:cubicBezTo>
                  <a:pt x="12282" y="21465"/>
                  <a:pt x="12324" y="21458"/>
                  <a:pt x="12333" y="21467"/>
                </a:cubicBezTo>
                <a:cubicBezTo>
                  <a:pt x="12360" y="21494"/>
                  <a:pt x="12703" y="21509"/>
                  <a:pt x="12718" y="21484"/>
                </a:cubicBezTo>
                <a:cubicBezTo>
                  <a:pt x="12730" y="21465"/>
                  <a:pt x="13007" y="21462"/>
                  <a:pt x="13007" y="21481"/>
                </a:cubicBezTo>
                <a:cubicBezTo>
                  <a:pt x="13007" y="21504"/>
                  <a:pt x="13245" y="21505"/>
                  <a:pt x="13259" y="21482"/>
                </a:cubicBezTo>
                <a:cubicBezTo>
                  <a:pt x="13271" y="21462"/>
                  <a:pt x="13308" y="21461"/>
                  <a:pt x="13357" y="21480"/>
                </a:cubicBezTo>
                <a:cubicBezTo>
                  <a:pt x="13400" y="21496"/>
                  <a:pt x="13456" y="21502"/>
                  <a:pt x="13481" y="21493"/>
                </a:cubicBezTo>
                <a:cubicBezTo>
                  <a:pt x="13505" y="21483"/>
                  <a:pt x="13534" y="21491"/>
                  <a:pt x="13545" y="21510"/>
                </a:cubicBezTo>
                <a:cubicBezTo>
                  <a:pt x="13573" y="21555"/>
                  <a:pt x="13777" y="21553"/>
                  <a:pt x="13793" y="21507"/>
                </a:cubicBezTo>
                <a:cubicBezTo>
                  <a:pt x="13808" y="21461"/>
                  <a:pt x="14041" y="21450"/>
                  <a:pt x="14099" y="21493"/>
                </a:cubicBezTo>
                <a:cubicBezTo>
                  <a:pt x="14130" y="21516"/>
                  <a:pt x="14151" y="21509"/>
                  <a:pt x="14173" y="21468"/>
                </a:cubicBezTo>
                <a:cubicBezTo>
                  <a:pt x="14203" y="21415"/>
                  <a:pt x="14209" y="21415"/>
                  <a:pt x="14263" y="21464"/>
                </a:cubicBezTo>
                <a:cubicBezTo>
                  <a:pt x="14303" y="21500"/>
                  <a:pt x="14327" y="21505"/>
                  <a:pt x="14342" y="21481"/>
                </a:cubicBezTo>
                <a:cubicBezTo>
                  <a:pt x="14358" y="21455"/>
                  <a:pt x="14376" y="21455"/>
                  <a:pt x="14409" y="21482"/>
                </a:cubicBezTo>
                <a:cubicBezTo>
                  <a:pt x="14443" y="21510"/>
                  <a:pt x="14464" y="21510"/>
                  <a:pt x="14497" y="21483"/>
                </a:cubicBezTo>
                <a:cubicBezTo>
                  <a:pt x="14527" y="21458"/>
                  <a:pt x="14567" y="21456"/>
                  <a:pt x="14621" y="21477"/>
                </a:cubicBezTo>
                <a:cubicBezTo>
                  <a:pt x="14666" y="21494"/>
                  <a:pt x="14710" y="21499"/>
                  <a:pt x="14721" y="21488"/>
                </a:cubicBezTo>
                <a:cubicBezTo>
                  <a:pt x="14748" y="21460"/>
                  <a:pt x="16691" y="21476"/>
                  <a:pt x="17029" y="21507"/>
                </a:cubicBezTo>
                <a:cubicBezTo>
                  <a:pt x="17177" y="21520"/>
                  <a:pt x="17362" y="21529"/>
                  <a:pt x="17441" y="21525"/>
                </a:cubicBezTo>
                <a:cubicBezTo>
                  <a:pt x="17731" y="21510"/>
                  <a:pt x="18127" y="21480"/>
                  <a:pt x="18241" y="21464"/>
                </a:cubicBezTo>
                <a:cubicBezTo>
                  <a:pt x="18306" y="21455"/>
                  <a:pt x="18368" y="21462"/>
                  <a:pt x="18379" y="21480"/>
                </a:cubicBezTo>
                <a:cubicBezTo>
                  <a:pt x="18412" y="21533"/>
                  <a:pt x="18493" y="21517"/>
                  <a:pt x="18552" y="21443"/>
                </a:cubicBezTo>
                <a:lnTo>
                  <a:pt x="18609" y="21372"/>
                </a:lnTo>
                <a:lnTo>
                  <a:pt x="18648" y="21445"/>
                </a:lnTo>
                <a:cubicBezTo>
                  <a:pt x="18673" y="21493"/>
                  <a:pt x="18698" y="21506"/>
                  <a:pt x="18723" y="21487"/>
                </a:cubicBezTo>
                <a:cubicBezTo>
                  <a:pt x="18763" y="21456"/>
                  <a:pt x="19144" y="21461"/>
                  <a:pt x="19246" y="21494"/>
                </a:cubicBezTo>
                <a:cubicBezTo>
                  <a:pt x="19283" y="21505"/>
                  <a:pt x="19324" y="21493"/>
                  <a:pt x="19348" y="21464"/>
                </a:cubicBezTo>
                <a:cubicBezTo>
                  <a:pt x="19379" y="21427"/>
                  <a:pt x="19400" y="21426"/>
                  <a:pt x="19432" y="21452"/>
                </a:cubicBezTo>
                <a:cubicBezTo>
                  <a:pt x="19463" y="21478"/>
                  <a:pt x="19499" y="21474"/>
                  <a:pt x="19574" y="21436"/>
                </a:cubicBezTo>
                <a:cubicBezTo>
                  <a:pt x="19648" y="21399"/>
                  <a:pt x="19687" y="21395"/>
                  <a:pt x="19717" y="21420"/>
                </a:cubicBezTo>
                <a:cubicBezTo>
                  <a:pt x="19762" y="21457"/>
                  <a:pt x="19942" y="21431"/>
                  <a:pt x="20007" y="21378"/>
                </a:cubicBezTo>
                <a:cubicBezTo>
                  <a:pt x="20028" y="21361"/>
                  <a:pt x="20060" y="21356"/>
                  <a:pt x="20078" y="21367"/>
                </a:cubicBezTo>
                <a:cubicBezTo>
                  <a:pt x="20096" y="21378"/>
                  <a:pt x="20138" y="21373"/>
                  <a:pt x="20170" y="21355"/>
                </a:cubicBezTo>
                <a:cubicBezTo>
                  <a:pt x="20212" y="21333"/>
                  <a:pt x="20241" y="21335"/>
                  <a:pt x="20267" y="21361"/>
                </a:cubicBezTo>
                <a:cubicBezTo>
                  <a:pt x="20295" y="21390"/>
                  <a:pt x="20317" y="21389"/>
                  <a:pt x="20365" y="21359"/>
                </a:cubicBezTo>
                <a:cubicBezTo>
                  <a:pt x="20399" y="21338"/>
                  <a:pt x="20507" y="21320"/>
                  <a:pt x="20603" y="21320"/>
                </a:cubicBezTo>
                <a:cubicBezTo>
                  <a:pt x="20698" y="21320"/>
                  <a:pt x="20784" y="21306"/>
                  <a:pt x="20795" y="21288"/>
                </a:cubicBezTo>
                <a:cubicBezTo>
                  <a:pt x="20806" y="21271"/>
                  <a:pt x="20850" y="21266"/>
                  <a:pt x="20894" y="21276"/>
                </a:cubicBezTo>
                <a:cubicBezTo>
                  <a:pt x="20949" y="21291"/>
                  <a:pt x="20984" y="21279"/>
                  <a:pt x="21013" y="21240"/>
                </a:cubicBezTo>
                <a:cubicBezTo>
                  <a:pt x="21042" y="21199"/>
                  <a:pt x="21062" y="21194"/>
                  <a:pt x="21079" y="21221"/>
                </a:cubicBezTo>
                <a:cubicBezTo>
                  <a:pt x="21094" y="21246"/>
                  <a:pt x="21130" y="21228"/>
                  <a:pt x="21191" y="21162"/>
                </a:cubicBezTo>
                <a:cubicBezTo>
                  <a:pt x="21302" y="21042"/>
                  <a:pt x="21499" y="20749"/>
                  <a:pt x="21541" y="20640"/>
                </a:cubicBezTo>
                <a:cubicBezTo>
                  <a:pt x="21569" y="20564"/>
                  <a:pt x="21585" y="20229"/>
                  <a:pt x="21583" y="19727"/>
                </a:cubicBezTo>
                <a:cubicBezTo>
                  <a:pt x="21583" y="19613"/>
                  <a:pt x="21583" y="19335"/>
                  <a:pt x="21583" y="19107"/>
                </a:cubicBezTo>
                <a:cubicBezTo>
                  <a:pt x="21585" y="18364"/>
                  <a:pt x="21548" y="17234"/>
                  <a:pt x="21510" y="16843"/>
                </a:cubicBezTo>
                <a:cubicBezTo>
                  <a:pt x="21490" y="16632"/>
                  <a:pt x="21480" y="16303"/>
                  <a:pt x="21488" y="16110"/>
                </a:cubicBezTo>
                <a:cubicBezTo>
                  <a:pt x="21496" y="15918"/>
                  <a:pt x="21493" y="15692"/>
                  <a:pt x="21480" y="15609"/>
                </a:cubicBezTo>
                <a:cubicBezTo>
                  <a:pt x="21467" y="15526"/>
                  <a:pt x="21463" y="15451"/>
                  <a:pt x="21470" y="15444"/>
                </a:cubicBezTo>
                <a:cubicBezTo>
                  <a:pt x="21481" y="15433"/>
                  <a:pt x="21483" y="14581"/>
                  <a:pt x="21473" y="14262"/>
                </a:cubicBezTo>
                <a:cubicBezTo>
                  <a:pt x="21471" y="14191"/>
                  <a:pt x="21504" y="13474"/>
                  <a:pt x="21511" y="13449"/>
                </a:cubicBezTo>
                <a:cubicBezTo>
                  <a:pt x="21560" y="13268"/>
                  <a:pt x="21595" y="10342"/>
                  <a:pt x="21562" y="9115"/>
                </a:cubicBezTo>
                <a:cubicBezTo>
                  <a:pt x="21549" y="8668"/>
                  <a:pt x="21540" y="8144"/>
                  <a:pt x="21541" y="7952"/>
                </a:cubicBezTo>
                <a:lnTo>
                  <a:pt x="21543" y="7601"/>
                </a:lnTo>
                <a:lnTo>
                  <a:pt x="21480" y="7680"/>
                </a:lnTo>
                <a:cubicBezTo>
                  <a:pt x="21351" y="7847"/>
                  <a:pt x="21345" y="7790"/>
                  <a:pt x="21324" y="5978"/>
                </a:cubicBezTo>
                <a:cubicBezTo>
                  <a:pt x="21323" y="5854"/>
                  <a:pt x="21309" y="5808"/>
                  <a:pt x="21254" y="5766"/>
                </a:cubicBezTo>
                <a:cubicBezTo>
                  <a:pt x="21168" y="5702"/>
                  <a:pt x="21199" y="5634"/>
                  <a:pt x="21302" y="5659"/>
                </a:cubicBezTo>
                <a:cubicBezTo>
                  <a:pt x="21402" y="5684"/>
                  <a:pt x="21464" y="5585"/>
                  <a:pt x="21396" y="5510"/>
                </a:cubicBezTo>
                <a:cubicBezTo>
                  <a:pt x="21355" y="5465"/>
                  <a:pt x="21356" y="5453"/>
                  <a:pt x="21400" y="5417"/>
                </a:cubicBezTo>
                <a:cubicBezTo>
                  <a:pt x="21444" y="5380"/>
                  <a:pt x="21443" y="5371"/>
                  <a:pt x="21396" y="5319"/>
                </a:cubicBezTo>
                <a:cubicBezTo>
                  <a:pt x="21348" y="5266"/>
                  <a:pt x="21347" y="5258"/>
                  <a:pt x="21393" y="5241"/>
                </a:cubicBezTo>
                <a:cubicBezTo>
                  <a:pt x="21432" y="5226"/>
                  <a:pt x="21437" y="5204"/>
                  <a:pt x="21413" y="5140"/>
                </a:cubicBezTo>
                <a:cubicBezTo>
                  <a:pt x="21395" y="5093"/>
                  <a:pt x="21393" y="5045"/>
                  <a:pt x="21410" y="5024"/>
                </a:cubicBezTo>
                <a:cubicBezTo>
                  <a:pt x="21452" y="4969"/>
                  <a:pt x="21480" y="4785"/>
                  <a:pt x="21448" y="4766"/>
                </a:cubicBezTo>
                <a:cubicBezTo>
                  <a:pt x="21433" y="4756"/>
                  <a:pt x="21429" y="4691"/>
                  <a:pt x="21438" y="4621"/>
                </a:cubicBezTo>
                <a:cubicBezTo>
                  <a:pt x="21449" y="4541"/>
                  <a:pt x="21440" y="4476"/>
                  <a:pt x="21415" y="4445"/>
                </a:cubicBezTo>
                <a:cubicBezTo>
                  <a:pt x="21383" y="4407"/>
                  <a:pt x="21382" y="4386"/>
                  <a:pt x="21410" y="4358"/>
                </a:cubicBezTo>
                <a:cubicBezTo>
                  <a:pt x="21461" y="4306"/>
                  <a:pt x="21456" y="4191"/>
                  <a:pt x="21400" y="4144"/>
                </a:cubicBezTo>
                <a:cubicBezTo>
                  <a:pt x="21342" y="4096"/>
                  <a:pt x="21368" y="4043"/>
                  <a:pt x="21441" y="4055"/>
                </a:cubicBezTo>
                <a:cubicBezTo>
                  <a:pt x="21481" y="4062"/>
                  <a:pt x="21491" y="4043"/>
                  <a:pt x="21485" y="3983"/>
                </a:cubicBezTo>
                <a:cubicBezTo>
                  <a:pt x="21474" y="3879"/>
                  <a:pt x="21475" y="3849"/>
                  <a:pt x="21478" y="2901"/>
                </a:cubicBezTo>
                <a:cubicBezTo>
                  <a:pt x="21481" y="2129"/>
                  <a:pt x="21477" y="2087"/>
                  <a:pt x="21417" y="2041"/>
                </a:cubicBezTo>
                <a:cubicBezTo>
                  <a:pt x="21383" y="2014"/>
                  <a:pt x="21345" y="1952"/>
                  <a:pt x="21333" y="1903"/>
                </a:cubicBezTo>
                <a:cubicBezTo>
                  <a:pt x="21321" y="1855"/>
                  <a:pt x="21300" y="1809"/>
                  <a:pt x="21285" y="1800"/>
                </a:cubicBezTo>
                <a:cubicBezTo>
                  <a:pt x="21271" y="1791"/>
                  <a:pt x="21267" y="1761"/>
                  <a:pt x="21277" y="1735"/>
                </a:cubicBezTo>
                <a:cubicBezTo>
                  <a:pt x="21287" y="1709"/>
                  <a:pt x="21278" y="1668"/>
                  <a:pt x="21257" y="1642"/>
                </a:cubicBezTo>
                <a:cubicBezTo>
                  <a:pt x="21237" y="1617"/>
                  <a:pt x="21228" y="1567"/>
                  <a:pt x="21240" y="1531"/>
                </a:cubicBezTo>
                <a:cubicBezTo>
                  <a:pt x="21251" y="1494"/>
                  <a:pt x="21238" y="1422"/>
                  <a:pt x="21211" y="1366"/>
                </a:cubicBezTo>
                <a:cubicBezTo>
                  <a:pt x="21184" y="1312"/>
                  <a:pt x="21169" y="1255"/>
                  <a:pt x="21178" y="1240"/>
                </a:cubicBezTo>
                <a:cubicBezTo>
                  <a:pt x="21187" y="1225"/>
                  <a:pt x="21155" y="1124"/>
                  <a:pt x="21106" y="1016"/>
                </a:cubicBezTo>
                <a:cubicBezTo>
                  <a:pt x="21025" y="838"/>
                  <a:pt x="21002" y="814"/>
                  <a:pt x="20830" y="730"/>
                </a:cubicBezTo>
                <a:cubicBezTo>
                  <a:pt x="20695" y="665"/>
                  <a:pt x="20631" y="647"/>
                  <a:pt x="20603" y="671"/>
                </a:cubicBezTo>
                <a:cubicBezTo>
                  <a:pt x="20575" y="693"/>
                  <a:pt x="20555" y="694"/>
                  <a:pt x="20541" y="672"/>
                </a:cubicBezTo>
                <a:cubicBezTo>
                  <a:pt x="20527" y="650"/>
                  <a:pt x="20501" y="652"/>
                  <a:pt x="20460" y="678"/>
                </a:cubicBezTo>
                <a:cubicBezTo>
                  <a:pt x="20411" y="709"/>
                  <a:pt x="20382" y="705"/>
                  <a:pt x="20305" y="660"/>
                </a:cubicBezTo>
                <a:cubicBezTo>
                  <a:pt x="20249" y="627"/>
                  <a:pt x="20202" y="617"/>
                  <a:pt x="20191" y="636"/>
                </a:cubicBezTo>
                <a:cubicBezTo>
                  <a:pt x="20181" y="653"/>
                  <a:pt x="20154" y="659"/>
                  <a:pt x="20129" y="650"/>
                </a:cubicBezTo>
                <a:cubicBezTo>
                  <a:pt x="20102" y="639"/>
                  <a:pt x="20081" y="657"/>
                  <a:pt x="20075" y="700"/>
                </a:cubicBezTo>
                <a:cubicBezTo>
                  <a:pt x="20060" y="797"/>
                  <a:pt x="20002" y="795"/>
                  <a:pt x="19990" y="697"/>
                </a:cubicBezTo>
                <a:cubicBezTo>
                  <a:pt x="19982" y="626"/>
                  <a:pt x="19966" y="614"/>
                  <a:pt x="19892" y="620"/>
                </a:cubicBezTo>
                <a:cubicBezTo>
                  <a:pt x="19843" y="624"/>
                  <a:pt x="19789" y="637"/>
                  <a:pt x="19770" y="649"/>
                </a:cubicBezTo>
                <a:cubicBezTo>
                  <a:pt x="19751" y="661"/>
                  <a:pt x="19725" y="656"/>
                  <a:pt x="19715" y="640"/>
                </a:cubicBezTo>
                <a:cubicBezTo>
                  <a:pt x="19705" y="623"/>
                  <a:pt x="19673" y="609"/>
                  <a:pt x="19642" y="610"/>
                </a:cubicBezTo>
                <a:cubicBezTo>
                  <a:pt x="19612" y="610"/>
                  <a:pt x="19467" y="602"/>
                  <a:pt x="19320" y="592"/>
                </a:cubicBezTo>
                <a:cubicBezTo>
                  <a:pt x="19143" y="579"/>
                  <a:pt x="19039" y="585"/>
                  <a:pt x="19010" y="609"/>
                </a:cubicBezTo>
                <a:cubicBezTo>
                  <a:pt x="18978" y="636"/>
                  <a:pt x="18954" y="635"/>
                  <a:pt x="18918" y="605"/>
                </a:cubicBezTo>
                <a:cubicBezTo>
                  <a:pt x="18878" y="572"/>
                  <a:pt x="18860" y="575"/>
                  <a:pt x="18811" y="620"/>
                </a:cubicBezTo>
                <a:cubicBezTo>
                  <a:pt x="18755" y="671"/>
                  <a:pt x="18745" y="670"/>
                  <a:pt x="18671" y="622"/>
                </a:cubicBezTo>
                <a:cubicBezTo>
                  <a:pt x="18620" y="588"/>
                  <a:pt x="18583" y="582"/>
                  <a:pt x="18570" y="603"/>
                </a:cubicBezTo>
                <a:cubicBezTo>
                  <a:pt x="18556" y="625"/>
                  <a:pt x="18530" y="623"/>
                  <a:pt x="18489" y="597"/>
                </a:cubicBezTo>
                <a:cubicBezTo>
                  <a:pt x="18414" y="550"/>
                  <a:pt x="18316" y="598"/>
                  <a:pt x="18316" y="681"/>
                </a:cubicBezTo>
                <a:cubicBezTo>
                  <a:pt x="18315" y="760"/>
                  <a:pt x="18257" y="751"/>
                  <a:pt x="18214" y="667"/>
                </a:cubicBezTo>
                <a:cubicBezTo>
                  <a:pt x="18167" y="574"/>
                  <a:pt x="18049" y="566"/>
                  <a:pt x="17979" y="651"/>
                </a:cubicBezTo>
                <a:cubicBezTo>
                  <a:pt x="17944" y="693"/>
                  <a:pt x="17909" y="705"/>
                  <a:pt x="17867" y="689"/>
                </a:cubicBezTo>
                <a:cubicBezTo>
                  <a:pt x="17809" y="666"/>
                  <a:pt x="17809" y="663"/>
                  <a:pt x="17864" y="622"/>
                </a:cubicBezTo>
                <a:cubicBezTo>
                  <a:pt x="17903" y="593"/>
                  <a:pt x="17910" y="573"/>
                  <a:pt x="17886" y="558"/>
                </a:cubicBezTo>
                <a:cubicBezTo>
                  <a:pt x="17867" y="546"/>
                  <a:pt x="17823" y="560"/>
                  <a:pt x="17790" y="590"/>
                </a:cubicBezTo>
                <a:cubicBezTo>
                  <a:pt x="17746" y="630"/>
                  <a:pt x="17707" y="638"/>
                  <a:pt x="17642" y="620"/>
                </a:cubicBezTo>
                <a:cubicBezTo>
                  <a:pt x="17593" y="606"/>
                  <a:pt x="17324" y="591"/>
                  <a:pt x="17045" y="585"/>
                </a:cubicBezTo>
                <a:cubicBezTo>
                  <a:pt x="16463" y="573"/>
                  <a:pt x="16274" y="560"/>
                  <a:pt x="16193" y="526"/>
                </a:cubicBezTo>
                <a:cubicBezTo>
                  <a:pt x="16161" y="513"/>
                  <a:pt x="16127" y="510"/>
                  <a:pt x="16116" y="521"/>
                </a:cubicBezTo>
                <a:cubicBezTo>
                  <a:pt x="16105" y="532"/>
                  <a:pt x="16078" y="526"/>
                  <a:pt x="16055" y="506"/>
                </a:cubicBezTo>
                <a:cubicBezTo>
                  <a:pt x="16031" y="486"/>
                  <a:pt x="15988" y="481"/>
                  <a:pt x="15956" y="495"/>
                </a:cubicBezTo>
                <a:cubicBezTo>
                  <a:pt x="15925" y="509"/>
                  <a:pt x="15885" y="516"/>
                  <a:pt x="15868" y="511"/>
                </a:cubicBezTo>
                <a:cubicBezTo>
                  <a:pt x="15787" y="490"/>
                  <a:pt x="15514" y="493"/>
                  <a:pt x="15483" y="516"/>
                </a:cubicBezTo>
                <a:cubicBezTo>
                  <a:pt x="15464" y="530"/>
                  <a:pt x="15406" y="522"/>
                  <a:pt x="15355" y="498"/>
                </a:cubicBezTo>
                <a:cubicBezTo>
                  <a:pt x="15287" y="466"/>
                  <a:pt x="15202" y="460"/>
                  <a:pt x="15025" y="477"/>
                </a:cubicBezTo>
                <a:cubicBezTo>
                  <a:pt x="14894" y="490"/>
                  <a:pt x="14522" y="494"/>
                  <a:pt x="14198" y="486"/>
                </a:cubicBezTo>
                <a:cubicBezTo>
                  <a:pt x="12788" y="451"/>
                  <a:pt x="12056" y="467"/>
                  <a:pt x="11818" y="539"/>
                </a:cubicBezTo>
                <a:cubicBezTo>
                  <a:pt x="11745" y="561"/>
                  <a:pt x="11696" y="561"/>
                  <a:pt x="11671" y="540"/>
                </a:cubicBezTo>
                <a:cubicBezTo>
                  <a:pt x="11650" y="523"/>
                  <a:pt x="11609" y="518"/>
                  <a:pt x="11580" y="529"/>
                </a:cubicBezTo>
                <a:cubicBezTo>
                  <a:pt x="11552" y="540"/>
                  <a:pt x="11507" y="531"/>
                  <a:pt x="11482" y="510"/>
                </a:cubicBezTo>
                <a:cubicBezTo>
                  <a:pt x="11456" y="489"/>
                  <a:pt x="11418" y="484"/>
                  <a:pt x="11395" y="498"/>
                </a:cubicBezTo>
                <a:cubicBezTo>
                  <a:pt x="11355" y="524"/>
                  <a:pt x="11210" y="520"/>
                  <a:pt x="11111" y="491"/>
                </a:cubicBezTo>
                <a:cubicBezTo>
                  <a:pt x="11078" y="482"/>
                  <a:pt x="11053" y="501"/>
                  <a:pt x="11042" y="546"/>
                </a:cubicBezTo>
                <a:cubicBezTo>
                  <a:pt x="11024" y="614"/>
                  <a:pt x="11022" y="613"/>
                  <a:pt x="10939" y="559"/>
                </a:cubicBezTo>
                <a:cubicBezTo>
                  <a:pt x="10878" y="519"/>
                  <a:pt x="10844" y="514"/>
                  <a:pt x="10819" y="539"/>
                </a:cubicBezTo>
                <a:cubicBezTo>
                  <a:pt x="10773" y="585"/>
                  <a:pt x="10662" y="584"/>
                  <a:pt x="10615" y="537"/>
                </a:cubicBezTo>
                <a:cubicBezTo>
                  <a:pt x="10591" y="512"/>
                  <a:pt x="10564" y="510"/>
                  <a:pt x="10537" y="531"/>
                </a:cubicBezTo>
                <a:cubicBezTo>
                  <a:pt x="10481" y="574"/>
                  <a:pt x="8885" y="582"/>
                  <a:pt x="8776" y="540"/>
                </a:cubicBezTo>
                <a:cubicBezTo>
                  <a:pt x="8717" y="518"/>
                  <a:pt x="8679" y="519"/>
                  <a:pt x="8647" y="545"/>
                </a:cubicBezTo>
                <a:cubicBezTo>
                  <a:pt x="8613" y="574"/>
                  <a:pt x="8588" y="570"/>
                  <a:pt x="8540" y="526"/>
                </a:cubicBezTo>
                <a:cubicBezTo>
                  <a:pt x="8497" y="487"/>
                  <a:pt x="8467" y="479"/>
                  <a:pt x="8439" y="501"/>
                </a:cubicBezTo>
                <a:cubicBezTo>
                  <a:pt x="8417" y="519"/>
                  <a:pt x="8334" y="528"/>
                  <a:pt x="8255" y="521"/>
                </a:cubicBezTo>
                <a:cubicBezTo>
                  <a:pt x="8176" y="515"/>
                  <a:pt x="8010" y="507"/>
                  <a:pt x="7888" y="505"/>
                </a:cubicBezTo>
                <a:cubicBezTo>
                  <a:pt x="7766" y="503"/>
                  <a:pt x="7654" y="494"/>
                  <a:pt x="7639" y="485"/>
                </a:cubicBezTo>
                <a:cubicBezTo>
                  <a:pt x="7590" y="457"/>
                  <a:pt x="7202" y="459"/>
                  <a:pt x="7184" y="487"/>
                </a:cubicBezTo>
                <a:cubicBezTo>
                  <a:pt x="7175" y="502"/>
                  <a:pt x="7139" y="488"/>
                  <a:pt x="7105" y="457"/>
                </a:cubicBezTo>
                <a:cubicBezTo>
                  <a:pt x="7054" y="412"/>
                  <a:pt x="7032" y="408"/>
                  <a:pt x="6983" y="438"/>
                </a:cubicBezTo>
                <a:cubicBezTo>
                  <a:pt x="6942" y="464"/>
                  <a:pt x="6915" y="466"/>
                  <a:pt x="6901" y="443"/>
                </a:cubicBezTo>
                <a:cubicBezTo>
                  <a:pt x="6890" y="425"/>
                  <a:pt x="6866" y="417"/>
                  <a:pt x="6846" y="424"/>
                </a:cubicBezTo>
                <a:cubicBezTo>
                  <a:pt x="6825" y="431"/>
                  <a:pt x="6766" y="423"/>
                  <a:pt x="6713" y="407"/>
                </a:cubicBezTo>
                <a:cubicBezTo>
                  <a:pt x="6661" y="390"/>
                  <a:pt x="6235" y="373"/>
                  <a:pt x="5769" y="368"/>
                </a:cubicBezTo>
                <a:cubicBezTo>
                  <a:pt x="5303" y="362"/>
                  <a:pt x="4908" y="349"/>
                  <a:pt x="4891" y="338"/>
                </a:cubicBezTo>
                <a:cubicBezTo>
                  <a:pt x="4873" y="327"/>
                  <a:pt x="4850" y="329"/>
                  <a:pt x="4842" y="343"/>
                </a:cubicBezTo>
                <a:cubicBezTo>
                  <a:pt x="4823" y="373"/>
                  <a:pt x="3954" y="368"/>
                  <a:pt x="3904" y="337"/>
                </a:cubicBezTo>
                <a:cubicBezTo>
                  <a:pt x="3894" y="331"/>
                  <a:pt x="3881" y="328"/>
                  <a:pt x="3868" y="3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9895895" y="1113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32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0" y="12954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5">
            <a:extLst/>
          </a:blip>
          <a:srcRect l="15759" t="16341" r="18048" b="13546"/>
          <a:stretch>
            <a:fillRect/>
          </a:stretch>
        </p:blipFill>
        <p:spPr>
          <a:xfrm>
            <a:off x="10048295" y="11387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2" name="Capture d’écran 2020-03-24 à 16.25.50.png" descr="Capture d’écran 2020-03-24 à 16.25.50.png"/>
          <p:cNvPicPr>
            <a:picLocks noChangeAspect="1"/>
          </p:cNvPicPr>
          <p:nvPr/>
        </p:nvPicPr>
        <p:blipFill>
          <a:blip r:embed="rId6">
            <a:extLst/>
          </a:blip>
          <a:srcRect l="4533" t="5523" r="3605" b="0"/>
          <a:stretch>
            <a:fillRect/>
          </a:stretch>
        </p:blipFill>
        <p:spPr>
          <a:xfrm>
            <a:off x="4627540" y="730956"/>
            <a:ext cx="3749613" cy="386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6" fill="norm" stroke="1" extrusionOk="0">
                <a:moveTo>
                  <a:pt x="18056" y="1"/>
                </a:moveTo>
                <a:cubicBezTo>
                  <a:pt x="17962" y="-4"/>
                  <a:pt x="17874" y="5"/>
                  <a:pt x="17775" y="30"/>
                </a:cubicBezTo>
                <a:cubicBezTo>
                  <a:pt x="17626" y="68"/>
                  <a:pt x="17101" y="101"/>
                  <a:pt x="16612" y="103"/>
                </a:cubicBezTo>
                <a:cubicBezTo>
                  <a:pt x="15531" y="109"/>
                  <a:pt x="12900" y="174"/>
                  <a:pt x="11536" y="230"/>
                </a:cubicBezTo>
                <a:cubicBezTo>
                  <a:pt x="10059" y="291"/>
                  <a:pt x="8467" y="311"/>
                  <a:pt x="8394" y="270"/>
                </a:cubicBezTo>
                <a:cubicBezTo>
                  <a:pt x="8301" y="218"/>
                  <a:pt x="7645" y="158"/>
                  <a:pt x="7348" y="176"/>
                </a:cubicBezTo>
                <a:cubicBezTo>
                  <a:pt x="7161" y="187"/>
                  <a:pt x="6820" y="186"/>
                  <a:pt x="6699" y="174"/>
                </a:cubicBezTo>
                <a:cubicBezTo>
                  <a:pt x="5862" y="91"/>
                  <a:pt x="4140" y="68"/>
                  <a:pt x="2264" y="114"/>
                </a:cubicBezTo>
                <a:lnTo>
                  <a:pt x="741" y="152"/>
                </a:lnTo>
                <a:lnTo>
                  <a:pt x="434" y="392"/>
                </a:lnTo>
                <a:cubicBezTo>
                  <a:pt x="112" y="644"/>
                  <a:pt x="121" y="614"/>
                  <a:pt x="14" y="1559"/>
                </a:cubicBezTo>
                <a:cubicBezTo>
                  <a:pt x="-7" y="1743"/>
                  <a:pt x="-4" y="1910"/>
                  <a:pt x="19" y="1932"/>
                </a:cubicBezTo>
                <a:cubicBezTo>
                  <a:pt x="43" y="1955"/>
                  <a:pt x="72" y="3304"/>
                  <a:pt x="83" y="4929"/>
                </a:cubicBezTo>
                <a:cubicBezTo>
                  <a:pt x="95" y="6554"/>
                  <a:pt x="128" y="7920"/>
                  <a:pt x="156" y="7965"/>
                </a:cubicBezTo>
                <a:cubicBezTo>
                  <a:pt x="205" y="8041"/>
                  <a:pt x="208" y="9047"/>
                  <a:pt x="163" y="9734"/>
                </a:cubicBezTo>
                <a:cubicBezTo>
                  <a:pt x="153" y="9893"/>
                  <a:pt x="176" y="10063"/>
                  <a:pt x="215" y="10112"/>
                </a:cubicBezTo>
                <a:cubicBezTo>
                  <a:pt x="254" y="10161"/>
                  <a:pt x="264" y="10313"/>
                  <a:pt x="238" y="10447"/>
                </a:cubicBezTo>
                <a:cubicBezTo>
                  <a:pt x="212" y="10581"/>
                  <a:pt x="176" y="11139"/>
                  <a:pt x="158" y="11690"/>
                </a:cubicBezTo>
                <a:cubicBezTo>
                  <a:pt x="140" y="12240"/>
                  <a:pt x="101" y="12935"/>
                  <a:pt x="71" y="13232"/>
                </a:cubicBezTo>
                <a:cubicBezTo>
                  <a:pt x="41" y="13530"/>
                  <a:pt x="26" y="13803"/>
                  <a:pt x="37" y="13841"/>
                </a:cubicBezTo>
                <a:cubicBezTo>
                  <a:pt x="47" y="13878"/>
                  <a:pt x="68" y="15289"/>
                  <a:pt x="83" y="16977"/>
                </a:cubicBezTo>
                <a:cubicBezTo>
                  <a:pt x="94" y="18189"/>
                  <a:pt x="118" y="19237"/>
                  <a:pt x="147" y="19862"/>
                </a:cubicBezTo>
                <a:cubicBezTo>
                  <a:pt x="150" y="19885"/>
                  <a:pt x="151" y="19896"/>
                  <a:pt x="153" y="19920"/>
                </a:cubicBezTo>
                <a:cubicBezTo>
                  <a:pt x="227" y="20632"/>
                  <a:pt x="309" y="20788"/>
                  <a:pt x="647" y="20877"/>
                </a:cubicBezTo>
                <a:cubicBezTo>
                  <a:pt x="995" y="20968"/>
                  <a:pt x="3005" y="20971"/>
                  <a:pt x="3400" y="20881"/>
                </a:cubicBezTo>
                <a:cubicBezTo>
                  <a:pt x="3553" y="20846"/>
                  <a:pt x="3696" y="20846"/>
                  <a:pt x="3717" y="20879"/>
                </a:cubicBezTo>
                <a:cubicBezTo>
                  <a:pt x="3767" y="20957"/>
                  <a:pt x="4189" y="20944"/>
                  <a:pt x="4241" y="20864"/>
                </a:cubicBezTo>
                <a:cubicBezTo>
                  <a:pt x="4262" y="20829"/>
                  <a:pt x="4314" y="20819"/>
                  <a:pt x="4355" y="20844"/>
                </a:cubicBezTo>
                <a:cubicBezTo>
                  <a:pt x="4580" y="20979"/>
                  <a:pt x="6360" y="21047"/>
                  <a:pt x="8298" y="20994"/>
                </a:cubicBezTo>
                <a:cubicBezTo>
                  <a:pt x="8617" y="20986"/>
                  <a:pt x="8891" y="21000"/>
                  <a:pt x="8906" y="21023"/>
                </a:cubicBezTo>
                <a:cubicBezTo>
                  <a:pt x="8946" y="21087"/>
                  <a:pt x="13166" y="21085"/>
                  <a:pt x="13523" y="21021"/>
                </a:cubicBezTo>
                <a:cubicBezTo>
                  <a:pt x="13692" y="20991"/>
                  <a:pt x="13846" y="20984"/>
                  <a:pt x="13866" y="21003"/>
                </a:cubicBezTo>
                <a:cubicBezTo>
                  <a:pt x="13923" y="21059"/>
                  <a:pt x="15202" y="21051"/>
                  <a:pt x="15296" y="20994"/>
                </a:cubicBezTo>
                <a:cubicBezTo>
                  <a:pt x="15342" y="20967"/>
                  <a:pt x="15399" y="20974"/>
                  <a:pt x="15422" y="21010"/>
                </a:cubicBezTo>
                <a:cubicBezTo>
                  <a:pt x="15445" y="21046"/>
                  <a:pt x="15755" y="21076"/>
                  <a:pt x="16112" y="21074"/>
                </a:cubicBezTo>
                <a:cubicBezTo>
                  <a:pt x="16833" y="21071"/>
                  <a:pt x="18806" y="21146"/>
                  <a:pt x="18840" y="21179"/>
                </a:cubicBezTo>
                <a:cubicBezTo>
                  <a:pt x="18852" y="21190"/>
                  <a:pt x="19087" y="21207"/>
                  <a:pt x="19363" y="21214"/>
                </a:cubicBezTo>
                <a:cubicBezTo>
                  <a:pt x="19737" y="21224"/>
                  <a:pt x="19887" y="21200"/>
                  <a:pt x="19948" y="21119"/>
                </a:cubicBezTo>
                <a:cubicBezTo>
                  <a:pt x="20015" y="21029"/>
                  <a:pt x="20064" y="21024"/>
                  <a:pt x="20222" y="21094"/>
                </a:cubicBezTo>
                <a:cubicBezTo>
                  <a:pt x="20374" y="21162"/>
                  <a:pt x="20460" y="21159"/>
                  <a:pt x="20627" y="21081"/>
                </a:cubicBezTo>
                <a:cubicBezTo>
                  <a:pt x="20945" y="20933"/>
                  <a:pt x="21086" y="20557"/>
                  <a:pt x="21136" y="19745"/>
                </a:cubicBezTo>
                <a:cubicBezTo>
                  <a:pt x="21174" y="19119"/>
                  <a:pt x="21196" y="18849"/>
                  <a:pt x="21266" y="18049"/>
                </a:cubicBezTo>
                <a:cubicBezTo>
                  <a:pt x="21272" y="17978"/>
                  <a:pt x="21298" y="17905"/>
                  <a:pt x="21328" y="17845"/>
                </a:cubicBezTo>
                <a:cubicBezTo>
                  <a:pt x="21325" y="17680"/>
                  <a:pt x="21324" y="17537"/>
                  <a:pt x="21319" y="17343"/>
                </a:cubicBezTo>
                <a:cubicBezTo>
                  <a:pt x="21305" y="16814"/>
                  <a:pt x="21371" y="16069"/>
                  <a:pt x="21438" y="15963"/>
                </a:cubicBezTo>
                <a:cubicBezTo>
                  <a:pt x="21457" y="15933"/>
                  <a:pt x="21444" y="15892"/>
                  <a:pt x="21410" y="15872"/>
                </a:cubicBezTo>
                <a:cubicBezTo>
                  <a:pt x="21346" y="15833"/>
                  <a:pt x="21346" y="15481"/>
                  <a:pt x="21426" y="12620"/>
                </a:cubicBezTo>
                <a:cubicBezTo>
                  <a:pt x="21489" y="10360"/>
                  <a:pt x="21504" y="8543"/>
                  <a:pt x="21472" y="6851"/>
                </a:cubicBezTo>
                <a:cubicBezTo>
                  <a:pt x="21449" y="5641"/>
                  <a:pt x="21484" y="4540"/>
                  <a:pt x="21577" y="3595"/>
                </a:cubicBezTo>
                <a:cubicBezTo>
                  <a:pt x="21593" y="3430"/>
                  <a:pt x="21585" y="3274"/>
                  <a:pt x="21559" y="3248"/>
                </a:cubicBezTo>
                <a:cubicBezTo>
                  <a:pt x="21532" y="3222"/>
                  <a:pt x="21509" y="2708"/>
                  <a:pt x="21508" y="2105"/>
                </a:cubicBezTo>
                <a:lnTo>
                  <a:pt x="21506" y="1009"/>
                </a:lnTo>
                <a:lnTo>
                  <a:pt x="21227" y="740"/>
                </a:lnTo>
                <a:cubicBezTo>
                  <a:pt x="21074" y="593"/>
                  <a:pt x="20949" y="494"/>
                  <a:pt x="20949" y="518"/>
                </a:cubicBezTo>
                <a:cubicBezTo>
                  <a:pt x="20949" y="543"/>
                  <a:pt x="20890" y="514"/>
                  <a:pt x="20818" y="454"/>
                </a:cubicBezTo>
                <a:cubicBezTo>
                  <a:pt x="20747" y="394"/>
                  <a:pt x="20631" y="326"/>
                  <a:pt x="20558" y="301"/>
                </a:cubicBezTo>
                <a:cubicBezTo>
                  <a:pt x="20444" y="261"/>
                  <a:pt x="19122" y="158"/>
                  <a:pt x="18801" y="163"/>
                </a:cubicBezTo>
                <a:cubicBezTo>
                  <a:pt x="18740" y="164"/>
                  <a:pt x="18543" y="119"/>
                  <a:pt x="18367" y="63"/>
                </a:cubicBezTo>
                <a:cubicBezTo>
                  <a:pt x="18250" y="27"/>
                  <a:pt x="18151" y="7"/>
                  <a:pt x="18056" y="1"/>
                </a:cubicBezTo>
                <a:close/>
                <a:moveTo>
                  <a:pt x="16576" y="21452"/>
                </a:moveTo>
                <a:cubicBezTo>
                  <a:pt x="16499" y="21452"/>
                  <a:pt x="16416" y="21485"/>
                  <a:pt x="16391" y="21525"/>
                </a:cubicBezTo>
                <a:cubicBezTo>
                  <a:pt x="16364" y="21567"/>
                  <a:pt x="16440" y="21596"/>
                  <a:pt x="16576" y="21596"/>
                </a:cubicBezTo>
                <a:cubicBezTo>
                  <a:pt x="16711" y="21596"/>
                  <a:pt x="16788" y="21567"/>
                  <a:pt x="16761" y="21525"/>
                </a:cubicBezTo>
                <a:cubicBezTo>
                  <a:pt x="16736" y="21485"/>
                  <a:pt x="16652" y="21452"/>
                  <a:pt x="16576" y="214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3" name="Capture d’écran 2020-03-24 à 18.16.08.png" descr="Capture d’écran 2020-03-24 à 18.16.0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86478" y="5419461"/>
            <a:ext cx="3455181" cy="2430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Capture d’écran 2020-03-24 à 18.15.41.png" descr="Capture d’écran 2020-03-24 à 18.15.4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2932" y="5438178"/>
            <a:ext cx="3455181" cy="2393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apture d’écran 2020-03-24 à 16.43.25.png" descr="Capture d’écran 2020-03-24 à 16.43.25.pn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29029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Capture d’écran 2020-03-24 à 16.43.25.png" descr="Capture d’écran 2020-03-24 à 16.43.25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7642" t="13182" r="6796" b="4917"/>
          <a:stretch>
            <a:fillRect/>
          </a:stretch>
        </p:blipFill>
        <p:spPr>
          <a:xfrm>
            <a:off x="8754626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655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701866" y="157480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1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3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4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49466" y="15409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8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9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/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Essaie de nouveau !</a:t>
            </a:r>
          </a:p>
        </p:txBody>
      </p:sp>
      <p:pic>
        <p:nvPicPr>
          <p:cNvPr id="330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8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1016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5">
            <a:extLst/>
          </a:blip>
          <a:srcRect l="15759" t="16341" r="18048" b="13546"/>
          <a:stretch>
            <a:fillRect/>
          </a:stretch>
        </p:blipFill>
        <p:spPr>
          <a:xfrm>
            <a:off x="9895895" y="8847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4" name="Capture d’écran 2020-03-24 à 18.12.30.png" descr="Capture d’écran 2020-03-24 à 18.12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2572" y="1051717"/>
            <a:ext cx="3759655" cy="3410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Capture d’écran 2020-03-24 à 16.43.25.png" descr="Capture d’écran 2020-03-24 à 16.43.25.pn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7642" t="13182" r="6796" b="4917"/>
          <a:stretch>
            <a:fillRect/>
          </a:stretch>
        </p:blipFill>
        <p:spPr>
          <a:xfrm>
            <a:off x="29029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" name="Capture d’écran 2020-03-24 à 16.43.25.png" descr="Capture d’écran 2020-03-24 à 16.43.25.pn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7642" t="13182" r="6796" b="4917"/>
          <a:stretch>
            <a:fillRect/>
          </a:stretch>
        </p:blipFill>
        <p:spPr>
          <a:xfrm>
            <a:off x="80845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7" name="Capture d’écran 2020-03-24 à 18.17.00.png" descr="Capture d’écran 2020-03-24 à 18.17.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1850" y="5166524"/>
            <a:ext cx="3484213" cy="2337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Capture d’écran 2020-03-24 à 18.15.54.png" descr="Capture d’écran 2020-03-24 à 18.15.5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83518" y="5249812"/>
            <a:ext cx="3357680" cy="2170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32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2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1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3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2" name="119348822_o.gif" descr="119348822_o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5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4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6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" name="Capture d’écran 2020-03-24 à 16.43.25.png" descr="Capture d’écran 2020-03-24 à 16.43.25.pn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" name="Enregistrement audio.m4a" descr="Enregistrement audio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0651066" y="147319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Capture d’écran 2020-03-24 à 16.43.25.png" descr="Capture d’écran 2020-03-24 à 16.43.25.pn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9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4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/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Oh non !</a:t>
            </a: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Mauvaise réponse,</a:t>
            </a:r>
          </a:p>
          <a:p>
            <a: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Essaie de nouveau !</a:t>
            </a:r>
          </a:p>
        </p:txBody>
      </p:sp>
      <p:pic>
        <p:nvPicPr>
          <p:cNvPr id="351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5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346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5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5" name="Capture d’écran 2020-03-24 à 16.43.25.png" descr="Capture d’écran 2020-03-24 à 16.43.25.pn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2902915" y="8041245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" name="Capture d’écran 2020-03-24 à 16.43.25.png" descr="Capture d’écran 2020-03-24 à 16.43.25.pn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796" b="4917"/>
          <a:stretch>
            <a:fillRect/>
          </a:stretch>
        </p:blipFill>
        <p:spPr>
          <a:xfrm>
            <a:off x="8160715" y="8087729"/>
            <a:ext cx="1118790" cy="111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52" fill="norm" stroke="1" extrusionOk="0">
                <a:moveTo>
                  <a:pt x="10876" y="0"/>
                </a:moveTo>
                <a:cubicBezTo>
                  <a:pt x="10260" y="-4"/>
                  <a:pt x="9621" y="19"/>
                  <a:pt x="9498" y="69"/>
                </a:cubicBezTo>
                <a:cubicBezTo>
                  <a:pt x="9459" y="85"/>
                  <a:pt x="9268" y="88"/>
                  <a:pt x="9071" y="76"/>
                </a:cubicBezTo>
                <a:cubicBezTo>
                  <a:pt x="8874" y="63"/>
                  <a:pt x="8524" y="127"/>
                  <a:pt x="8294" y="222"/>
                </a:cubicBezTo>
                <a:cubicBezTo>
                  <a:pt x="8065" y="317"/>
                  <a:pt x="7701" y="411"/>
                  <a:pt x="7487" y="428"/>
                </a:cubicBezTo>
                <a:cubicBezTo>
                  <a:pt x="7273" y="445"/>
                  <a:pt x="7000" y="541"/>
                  <a:pt x="6878" y="642"/>
                </a:cubicBezTo>
                <a:cubicBezTo>
                  <a:pt x="6756" y="744"/>
                  <a:pt x="6549" y="838"/>
                  <a:pt x="6413" y="848"/>
                </a:cubicBezTo>
                <a:cubicBezTo>
                  <a:pt x="5934" y="883"/>
                  <a:pt x="4336" y="1897"/>
                  <a:pt x="3390" y="2767"/>
                </a:cubicBezTo>
                <a:cubicBezTo>
                  <a:pt x="1876" y="4160"/>
                  <a:pt x="861" y="5845"/>
                  <a:pt x="260" y="7987"/>
                </a:cubicBezTo>
                <a:cubicBezTo>
                  <a:pt x="74" y="8651"/>
                  <a:pt x="-10" y="9670"/>
                  <a:pt x="1" y="10709"/>
                </a:cubicBezTo>
                <a:cubicBezTo>
                  <a:pt x="12" y="11748"/>
                  <a:pt x="119" y="12807"/>
                  <a:pt x="321" y="13567"/>
                </a:cubicBezTo>
                <a:cubicBezTo>
                  <a:pt x="1446" y="17805"/>
                  <a:pt x="5004" y="20929"/>
                  <a:pt x="9284" y="21432"/>
                </a:cubicBezTo>
                <a:cubicBezTo>
                  <a:pt x="9750" y="21487"/>
                  <a:pt x="10227" y="21538"/>
                  <a:pt x="10343" y="21547"/>
                </a:cubicBezTo>
                <a:cubicBezTo>
                  <a:pt x="10958" y="21596"/>
                  <a:pt x="13354" y="21245"/>
                  <a:pt x="14151" y="20989"/>
                </a:cubicBezTo>
                <a:cubicBezTo>
                  <a:pt x="15856" y="20441"/>
                  <a:pt x="16950" y="19760"/>
                  <a:pt x="18316" y="18390"/>
                </a:cubicBezTo>
                <a:cubicBezTo>
                  <a:pt x="19707" y="16995"/>
                  <a:pt x="20474" y="15726"/>
                  <a:pt x="21058" y="13858"/>
                </a:cubicBezTo>
                <a:cubicBezTo>
                  <a:pt x="21444" y="12623"/>
                  <a:pt x="21590" y="10137"/>
                  <a:pt x="21355" y="8782"/>
                </a:cubicBezTo>
                <a:cubicBezTo>
                  <a:pt x="20985" y="6652"/>
                  <a:pt x="19809" y="4422"/>
                  <a:pt x="18240" y="2882"/>
                </a:cubicBezTo>
                <a:cubicBezTo>
                  <a:pt x="17406" y="2063"/>
                  <a:pt x="16015" y="1174"/>
                  <a:pt x="15537" y="1147"/>
                </a:cubicBezTo>
                <a:cubicBezTo>
                  <a:pt x="15388" y="1138"/>
                  <a:pt x="15226" y="1061"/>
                  <a:pt x="15171" y="978"/>
                </a:cubicBezTo>
                <a:cubicBezTo>
                  <a:pt x="15035" y="772"/>
                  <a:pt x="13884" y="326"/>
                  <a:pt x="13732" y="420"/>
                </a:cubicBezTo>
                <a:cubicBezTo>
                  <a:pt x="13665" y="461"/>
                  <a:pt x="13570" y="439"/>
                  <a:pt x="13526" y="367"/>
                </a:cubicBezTo>
                <a:cubicBezTo>
                  <a:pt x="13482" y="295"/>
                  <a:pt x="13316" y="265"/>
                  <a:pt x="13161" y="306"/>
                </a:cubicBezTo>
                <a:cubicBezTo>
                  <a:pt x="13005" y="347"/>
                  <a:pt x="12786" y="308"/>
                  <a:pt x="12673" y="214"/>
                </a:cubicBezTo>
                <a:cubicBezTo>
                  <a:pt x="12561" y="121"/>
                  <a:pt x="12414" y="83"/>
                  <a:pt x="12338" y="130"/>
                </a:cubicBezTo>
                <a:cubicBezTo>
                  <a:pt x="12263" y="177"/>
                  <a:pt x="12160" y="154"/>
                  <a:pt x="12117" y="84"/>
                </a:cubicBezTo>
                <a:cubicBezTo>
                  <a:pt x="12086" y="33"/>
                  <a:pt x="11492" y="5"/>
                  <a:pt x="108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7" name="Capture d’écran 2020-03-24 à 18.15.34.png" descr="Capture d’écran 2020-03-24 à 18.15.3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62156" y="5503419"/>
            <a:ext cx="4000403" cy="233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Capture d’écran 2020-03-24 à 18.16.08.png" descr="Capture d’écran 2020-03-24 à 18.16.0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31422" y="5553216"/>
            <a:ext cx="3177469" cy="223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11">
            <a:extLst/>
          </a:blip>
          <a:srcRect l="4278" t="2774" r="0" b="3"/>
          <a:stretch>
            <a:fillRect/>
          </a:stretch>
        </p:blipFill>
        <p:spPr>
          <a:xfrm>
            <a:off x="4404981" y="746835"/>
            <a:ext cx="3606273" cy="3427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31"/>
                  <a:pt x="948" y="70"/>
                </a:cubicBezTo>
                <a:cubicBezTo>
                  <a:pt x="921" y="91"/>
                  <a:pt x="886" y="107"/>
                  <a:pt x="853" y="125"/>
                </a:cubicBezTo>
                <a:cubicBezTo>
                  <a:pt x="861" y="131"/>
                  <a:pt x="870" y="136"/>
                  <a:pt x="875" y="145"/>
                </a:cubicBezTo>
                <a:cubicBezTo>
                  <a:pt x="893" y="176"/>
                  <a:pt x="1019" y="177"/>
                  <a:pt x="1155" y="145"/>
                </a:cubicBezTo>
                <a:cubicBezTo>
                  <a:pt x="1342" y="101"/>
                  <a:pt x="1452" y="112"/>
                  <a:pt x="1481" y="172"/>
                </a:cubicBezTo>
                <a:cubicBezTo>
                  <a:pt x="1503" y="150"/>
                  <a:pt x="1526" y="130"/>
                  <a:pt x="1545" y="100"/>
                </a:cubicBezTo>
                <a:cubicBezTo>
                  <a:pt x="1559" y="79"/>
                  <a:pt x="1571" y="66"/>
                  <a:pt x="1583" y="50"/>
                </a:cubicBezTo>
                <a:cubicBezTo>
                  <a:pt x="1526" y="43"/>
                  <a:pt x="1467" y="40"/>
                  <a:pt x="1417" y="30"/>
                </a:cubicBezTo>
                <a:cubicBezTo>
                  <a:pt x="1294" y="6"/>
                  <a:pt x="1201" y="-4"/>
                  <a:pt x="1127" y="2"/>
                </a:cubicBezTo>
                <a:close/>
                <a:moveTo>
                  <a:pt x="447" y="285"/>
                </a:moveTo>
                <a:cubicBezTo>
                  <a:pt x="444" y="287"/>
                  <a:pt x="438" y="289"/>
                  <a:pt x="435" y="292"/>
                </a:cubicBezTo>
                <a:cubicBezTo>
                  <a:pt x="332" y="371"/>
                  <a:pt x="313" y="412"/>
                  <a:pt x="361" y="487"/>
                </a:cubicBezTo>
                <a:cubicBezTo>
                  <a:pt x="393" y="409"/>
                  <a:pt x="427" y="331"/>
                  <a:pt x="447" y="285"/>
                </a:cubicBezTo>
                <a:close/>
                <a:moveTo>
                  <a:pt x="975" y="637"/>
                </a:moveTo>
                <a:cubicBezTo>
                  <a:pt x="936" y="636"/>
                  <a:pt x="908" y="657"/>
                  <a:pt x="908" y="697"/>
                </a:cubicBezTo>
                <a:cubicBezTo>
                  <a:pt x="908" y="750"/>
                  <a:pt x="800" y="905"/>
                  <a:pt x="668" y="1040"/>
                </a:cubicBezTo>
                <a:cubicBezTo>
                  <a:pt x="429" y="1283"/>
                  <a:pt x="428" y="1283"/>
                  <a:pt x="297" y="1130"/>
                </a:cubicBezTo>
                <a:cubicBezTo>
                  <a:pt x="272" y="1101"/>
                  <a:pt x="257" y="1079"/>
                  <a:pt x="242" y="1057"/>
                </a:cubicBezTo>
                <a:cubicBezTo>
                  <a:pt x="238" y="1154"/>
                  <a:pt x="232" y="1257"/>
                  <a:pt x="223" y="1400"/>
                </a:cubicBezTo>
                <a:cubicBezTo>
                  <a:pt x="285" y="1463"/>
                  <a:pt x="387" y="1405"/>
                  <a:pt x="532" y="1225"/>
                </a:cubicBezTo>
                <a:cubicBezTo>
                  <a:pt x="624" y="1110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8" y="652"/>
                  <a:pt x="1077" y="645"/>
                </a:cubicBezTo>
                <a:cubicBezTo>
                  <a:pt x="1053" y="651"/>
                  <a:pt x="1031" y="652"/>
                  <a:pt x="1015" y="645"/>
                </a:cubicBezTo>
                <a:cubicBezTo>
                  <a:pt x="1000" y="639"/>
                  <a:pt x="987" y="637"/>
                  <a:pt x="975" y="637"/>
                </a:cubicBezTo>
                <a:close/>
                <a:moveTo>
                  <a:pt x="114" y="1975"/>
                </a:moveTo>
                <a:cubicBezTo>
                  <a:pt x="103" y="2021"/>
                  <a:pt x="93" y="2054"/>
                  <a:pt x="81" y="2070"/>
                </a:cubicBezTo>
                <a:cubicBezTo>
                  <a:pt x="48" y="2112"/>
                  <a:pt x="20" y="2197"/>
                  <a:pt x="0" y="2283"/>
                </a:cubicBezTo>
                <a:cubicBezTo>
                  <a:pt x="23" y="2248"/>
                  <a:pt x="48" y="2211"/>
                  <a:pt x="74" y="2185"/>
                </a:cubicBezTo>
                <a:cubicBezTo>
                  <a:pt x="161" y="2100"/>
                  <a:pt x="184" y="2066"/>
                  <a:pt x="155" y="1998"/>
                </a:cubicBezTo>
                <a:cubicBezTo>
                  <a:pt x="144" y="1993"/>
                  <a:pt x="130" y="1986"/>
                  <a:pt x="114" y="1975"/>
                </a:cubicBezTo>
                <a:close/>
                <a:moveTo>
                  <a:pt x="21141" y="3130"/>
                </a:moveTo>
                <a:cubicBezTo>
                  <a:pt x="21134" y="3154"/>
                  <a:pt x="21124" y="3173"/>
                  <a:pt x="21115" y="3185"/>
                </a:cubicBezTo>
                <a:cubicBezTo>
                  <a:pt x="21065" y="3247"/>
                  <a:pt x="21064" y="3290"/>
                  <a:pt x="21108" y="3318"/>
                </a:cubicBezTo>
                <a:cubicBezTo>
                  <a:pt x="21126" y="3330"/>
                  <a:pt x="21136" y="3350"/>
                  <a:pt x="21139" y="3371"/>
                </a:cubicBezTo>
                <a:cubicBezTo>
                  <a:pt x="21140" y="3294"/>
                  <a:pt x="21141" y="3209"/>
                  <a:pt x="21141" y="3130"/>
                </a:cubicBezTo>
                <a:close/>
                <a:moveTo>
                  <a:pt x="21139" y="3391"/>
                </a:moveTo>
                <a:cubicBezTo>
                  <a:pt x="21137" y="3418"/>
                  <a:pt x="21127" y="3450"/>
                  <a:pt x="21106" y="3491"/>
                </a:cubicBezTo>
                <a:cubicBezTo>
                  <a:pt x="21042" y="3617"/>
                  <a:pt x="21068" y="4215"/>
                  <a:pt x="21134" y="4486"/>
                </a:cubicBezTo>
                <a:cubicBezTo>
                  <a:pt x="21132" y="4147"/>
                  <a:pt x="21136" y="3781"/>
                  <a:pt x="21139" y="3391"/>
                </a:cubicBezTo>
                <a:close/>
                <a:moveTo>
                  <a:pt x="8778" y="3746"/>
                </a:moveTo>
                <a:cubicBezTo>
                  <a:pt x="8749" y="3751"/>
                  <a:pt x="8732" y="3791"/>
                  <a:pt x="8712" y="3871"/>
                </a:cubicBezTo>
                <a:cubicBezTo>
                  <a:pt x="8694" y="3945"/>
                  <a:pt x="8650" y="3987"/>
                  <a:pt x="8617" y="3966"/>
                </a:cubicBezTo>
                <a:cubicBezTo>
                  <a:pt x="8579" y="3941"/>
                  <a:pt x="8569" y="4113"/>
                  <a:pt x="8586" y="4431"/>
                </a:cubicBezTo>
                <a:cubicBezTo>
                  <a:pt x="8588" y="4226"/>
                  <a:pt x="8603" y="4046"/>
                  <a:pt x="8633" y="4046"/>
                </a:cubicBezTo>
                <a:cubicBezTo>
                  <a:pt x="8659" y="4046"/>
                  <a:pt x="8740" y="3993"/>
                  <a:pt x="8814" y="3928"/>
                </a:cubicBezTo>
                <a:cubicBezTo>
                  <a:pt x="8855" y="3891"/>
                  <a:pt x="8893" y="3865"/>
                  <a:pt x="8930" y="3846"/>
                </a:cubicBezTo>
                <a:cubicBezTo>
                  <a:pt x="8925" y="3841"/>
                  <a:pt x="8922" y="3842"/>
                  <a:pt x="8916" y="3836"/>
                </a:cubicBezTo>
                <a:cubicBezTo>
                  <a:pt x="8849" y="3772"/>
                  <a:pt x="8807" y="3741"/>
                  <a:pt x="8778" y="3746"/>
                </a:cubicBezTo>
                <a:close/>
                <a:moveTo>
                  <a:pt x="9171" y="3801"/>
                </a:moveTo>
                <a:cubicBezTo>
                  <a:pt x="9158" y="3798"/>
                  <a:pt x="9144" y="3798"/>
                  <a:pt x="9133" y="3803"/>
                </a:cubicBezTo>
                <a:cubicBezTo>
                  <a:pt x="9127" y="3806"/>
                  <a:pt x="9121" y="3813"/>
                  <a:pt x="9116" y="3818"/>
                </a:cubicBezTo>
                <a:cubicBezTo>
                  <a:pt x="9300" y="3875"/>
                  <a:pt x="9340" y="4220"/>
                  <a:pt x="9078" y="4516"/>
                </a:cubicBezTo>
                <a:cubicBezTo>
                  <a:pt x="8967" y="4642"/>
                  <a:pt x="8863" y="4826"/>
                  <a:pt x="8850" y="4926"/>
                </a:cubicBezTo>
                <a:cubicBezTo>
                  <a:pt x="8814" y="5195"/>
                  <a:pt x="8708" y="5274"/>
                  <a:pt x="8640" y="5081"/>
                </a:cubicBezTo>
                <a:cubicBezTo>
                  <a:pt x="8628" y="5046"/>
                  <a:pt x="8618" y="4988"/>
                  <a:pt x="8610" y="4921"/>
                </a:cubicBezTo>
                <a:cubicBezTo>
                  <a:pt x="8647" y="5741"/>
                  <a:pt x="8607" y="5933"/>
                  <a:pt x="8374" y="6329"/>
                </a:cubicBezTo>
                <a:cubicBezTo>
                  <a:pt x="8242" y="6553"/>
                  <a:pt x="8068" y="6933"/>
                  <a:pt x="7861" y="7449"/>
                </a:cubicBezTo>
                <a:cubicBezTo>
                  <a:pt x="7826" y="7537"/>
                  <a:pt x="7803" y="7647"/>
                  <a:pt x="7811" y="7694"/>
                </a:cubicBezTo>
                <a:cubicBezTo>
                  <a:pt x="7818" y="7741"/>
                  <a:pt x="7791" y="7821"/>
                  <a:pt x="7751" y="7872"/>
                </a:cubicBezTo>
                <a:cubicBezTo>
                  <a:pt x="7711" y="7923"/>
                  <a:pt x="7667" y="8072"/>
                  <a:pt x="7654" y="8204"/>
                </a:cubicBezTo>
                <a:cubicBezTo>
                  <a:pt x="7641" y="8335"/>
                  <a:pt x="7601" y="8522"/>
                  <a:pt x="7564" y="8620"/>
                </a:cubicBezTo>
                <a:cubicBezTo>
                  <a:pt x="7527" y="8717"/>
                  <a:pt x="7511" y="8895"/>
                  <a:pt x="7530" y="9017"/>
                </a:cubicBezTo>
                <a:cubicBezTo>
                  <a:pt x="7549" y="9139"/>
                  <a:pt x="7543" y="9257"/>
                  <a:pt x="7514" y="9275"/>
                </a:cubicBezTo>
                <a:cubicBezTo>
                  <a:pt x="7474" y="9301"/>
                  <a:pt x="7471" y="9530"/>
                  <a:pt x="7511" y="9530"/>
                </a:cubicBezTo>
                <a:cubicBezTo>
                  <a:pt x="7517" y="9530"/>
                  <a:pt x="7527" y="9589"/>
                  <a:pt x="7535" y="9662"/>
                </a:cubicBezTo>
                <a:cubicBezTo>
                  <a:pt x="7564" y="9932"/>
                  <a:pt x="7753" y="10123"/>
                  <a:pt x="8215" y="10355"/>
                </a:cubicBezTo>
                <a:cubicBezTo>
                  <a:pt x="8349" y="10423"/>
                  <a:pt x="8398" y="10490"/>
                  <a:pt x="8391" y="10598"/>
                </a:cubicBezTo>
                <a:cubicBezTo>
                  <a:pt x="8378" y="10805"/>
                  <a:pt x="8260" y="11098"/>
                  <a:pt x="8189" y="11098"/>
                </a:cubicBezTo>
                <a:cubicBezTo>
                  <a:pt x="8157" y="11098"/>
                  <a:pt x="8142" y="11174"/>
                  <a:pt x="8158" y="11265"/>
                </a:cubicBezTo>
                <a:cubicBezTo>
                  <a:pt x="8180" y="11392"/>
                  <a:pt x="8157" y="11436"/>
                  <a:pt x="8060" y="11463"/>
                </a:cubicBezTo>
                <a:cubicBezTo>
                  <a:pt x="7971" y="11487"/>
                  <a:pt x="7945" y="11533"/>
                  <a:pt x="7970" y="11615"/>
                </a:cubicBezTo>
                <a:cubicBezTo>
                  <a:pt x="7989" y="11681"/>
                  <a:pt x="7960" y="11805"/>
                  <a:pt x="7906" y="11893"/>
                </a:cubicBezTo>
                <a:cubicBezTo>
                  <a:pt x="7851" y="11981"/>
                  <a:pt x="7806" y="12074"/>
                  <a:pt x="7804" y="12103"/>
                </a:cubicBezTo>
                <a:cubicBezTo>
                  <a:pt x="7802" y="12131"/>
                  <a:pt x="7792" y="12183"/>
                  <a:pt x="7782" y="12218"/>
                </a:cubicBezTo>
                <a:cubicBezTo>
                  <a:pt x="7539" y="13079"/>
                  <a:pt x="7294" y="13445"/>
                  <a:pt x="6751" y="13736"/>
                </a:cubicBezTo>
                <a:cubicBezTo>
                  <a:pt x="6303" y="13977"/>
                  <a:pt x="5635" y="14407"/>
                  <a:pt x="5465" y="14566"/>
                </a:cubicBezTo>
                <a:cubicBezTo>
                  <a:pt x="5346" y="14676"/>
                  <a:pt x="4658" y="15132"/>
                  <a:pt x="4609" y="15132"/>
                </a:cubicBezTo>
                <a:cubicBezTo>
                  <a:pt x="4597" y="15132"/>
                  <a:pt x="4458" y="15261"/>
                  <a:pt x="4300" y="15419"/>
                </a:cubicBezTo>
                <a:cubicBezTo>
                  <a:pt x="4143" y="15578"/>
                  <a:pt x="3989" y="15707"/>
                  <a:pt x="3960" y="15707"/>
                </a:cubicBezTo>
                <a:cubicBezTo>
                  <a:pt x="3932" y="15707"/>
                  <a:pt x="3813" y="15664"/>
                  <a:pt x="3694" y="15612"/>
                </a:cubicBezTo>
                <a:cubicBezTo>
                  <a:pt x="3460" y="15509"/>
                  <a:pt x="3440" y="15382"/>
                  <a:pt x="3656" y="15347"/>
                </a:cubicBezTo>
                <a:cubicBezTo>
                  <a:pt x="3854" y="15315"/>
                  <a:pt x="4042" y="15101"/>
                  <a:pt x="3953" y="15007"/>
                </a:cubicBezTo>
                <a:cubicBezTo>
                  <a:pt x="3900" y="14950"/>
                  <a:pt x="3913" y="14908"/>
                  <a:pt x="4003" y="14839"/>
                </a:cubicBezTo>
                <a:cubicBezTo>
                  <a:pt x="4115" y="14752"/>
                  <a:pt x="4112" y="14745"/>
                  <a:pt x="3941" y="14736"/>
                </a:cubicBezTo>
                <a:cubicBezTo>
                  <a:pt x="3628" y="14718"/>
                  <a:pt x="3458" y="14753"/>
                  <a:pt x="3349" y="14856"/>
                </a:cubicBezTo>
                <a:cubicBezTo>
                  <a:pt x="3254" y="14946"/>
                  <a:pt x="3242" y="14947"/>
                  <a:pt x="3207" y="14851"/>
                </a:cubicBezTo>
                <a:cubicBezTo>
                  <a:pt x="3183" y="14785"/>
                  <a:pt x="3140" y="14763"/>
                  <a:pt x="3097" y="14796"/>
                </a:cubicBezTo>
                <a:cubicBezTo>
                  <a:pt x="3059" y="14826"/>
                  <a:pt x="2960" y="14838"/>
                  <a:pt x="2876" y="14826"/>
                </a:cubicBezTo>
                <a:cubicBezTo>
                  <a:pt x="2792" y="14813"/>
                  <a:pt x="2430" y="14798"/>
                  <a:pt x="2073" y="14791"/>
                </a:cubicBezTo>
                <a:cubicBezTo>
                  <a:pt x="1715" y="14784"/>
                  <a:pt x="1404" y="14757"/>
                  <a:pt x="1379" y="14731"/>
                </a:cubicBezTo>
                <a:cubicBezTo>
                  <a:pt x="1354" y="14705"/>
                  <a:pt x="1303" y="14710"/>
                  <a:pt x="1267" y="14741"/>
                </a:cubicBezTo>
                <a:cubicBezTo>
                  <a:pt x="1151" y="14840"/>
                  <a:pt x="745" y="14934"/>
                  <a:pt x="708" y="14871"/>
                </a:cubicBezTo>
                <a:cubicBezTo>
                  <a:pt x="689" y="14838"/>
                  <a:pt x="606" y="14811"/>
                  <a:pt x="523" y="14811"/>
                </a:cubicBezTo>
                <a:cubicBezTo>
                  <a:pt x="484" y="14811"/>
                  <a:pt x="447" y="14800"/>
                  <a:pt x="416" y="14784"/>
                </a:cubicBezTo>
                <a:cubicBezTo>
                  <a:pt x="410" y="14797"/>
                  <a:pt x="407" y="14810"/>
                  <a:pt x="399" y="14824"/>
                </a:cubicBezTo>
                <a:cubicBezTo>
                  <a:pt x="352" y="14917"/>
                  <a:pt x="287" y="14975"/>
                  <a:pt x="252" y="14952"/>
                </a:cubicBezTo>
                <a:cubicBezTo>
                  <a:pt x="217" y="14929"/>
                  <a:pt x="169" y="14983"/>
                  <a:pt x="147" y="15072"/>
                </a:cubicBezTo>
                <a:cubicBezTo>
                  <a:pt x="92" y="15292"/>
                  <a:pt x="134" y="16935"/>
                  <a:pt x="197" y="17042"/>
                </a:cubicBezTo>
                <a:cubicBezTo>
                  <a:pt x="225" y="17090"/>
                  <a:pt x="219" y="17145"/>
                  <a:pt x="185" y="17167"/>
                </a:cubicBezTo>
                <a:cubicBezTo>
                  <a:pt x="150" y="17189"/>
                  <a:pt x="133" y="17327"/>
                  <a:pt x="143" y="17472"/>
                </a:cubicBezTo>
                <a:cubicBezTo>
                  <a:pt x="161" y="17719"/>
                  <a:pt x="174" y="18333"/>
                  <a:pt x="169" y="18690"/>
                </a:cubicBezTo>
                <a:cubicBezTo>
                  <a:pt x="168" y="18778"/>
                  <a:pt x="165" y="19468"/>
                  <a:pt x="166" y="20223"/>
                </a:cubicBezTo>
                <a:lnTo>
                  <a:pt x="169" y="21596"/>
                </a:lnTo>
                <a:lnTo>
                  <a:pt x="10316" y="21596"/>
                </a:lnTo>
                <a:cubicBezTo>
                  <a:pt x="17304" y="21596"/>
                  <a:pt x="21600" y="21568"/>
                  <a:pt x="21600" y="21521"/>
                </a:cubicBezTo>
                <a:cubicBezTo>
                  <a:pt x="21600" y="21480"/>
                  <a:pt x="21471" y="21436"/>
                  <a:pt x="21315" y="21423"/>
                </a:cubicBezTo>
                <a:lnTo>
                  <a:pt x="21030" y="21398"/>
                </a:lnTo>
                <a:lnTo>
                  <a:pt x="21039" y="20163"/>
                </a:lnTo>
                <a:cubicBezTo>
                  <a:pt x="21042" y="19676"/>
                  <a:pt x="21044" y="18929"/>
                  <a:pt x="21046" y="18250"/>
                </a:cubicBezTo>
                <a:cubicBezTo>
                  <a:pt x="21036" y="18249"/>
                  <a:pt x="21026" y="18247"/>
                  <a:pt x="21015" y="18242"/>
                </a:cubicBezTo>
                <a:cubicBezTo>
                  <a:pt x="20969" y="18224"/>
                  <a:pt x="20900" y="18267"/>
                  <a:pt x="20863" y="18338"/>
                </a:cubicBezTo>
                <a:cubicBezTo>
                  <a:pt x="20813" y="18436"/>
                  <a:pt x="20777" y="18452"/>
                  <a:pt x="20718" y="18400"/>
                </a:cubicBezTo>
                <a:cubicBezTo>
                  <a:pt x="20674" y="18362"/>
                  <a:pt x="20595" y="18347"/>
                  <a:pt x="20542" y="18368"/>
                </a:cubicBezTo>
                <a:cubicBezTo>
                  <a:pt x="20472" y="18396"/>
                  <a:pt x="20412" y="18331"/>
                  <a:pt x="20319" y="18122"/>
                </a:cubicBezTo>
                <a:cubicBezTo>
                  <a:pt x="20248" y="17965"/>
                  <a:pt x="20124" y="17771"/>
                  <a:pt x="20041" y="17690"/>
                </a:cubicBezTo>
                <a:cubicBezTo>
                  <a:pt x="19959" y="17609"/>
                  <a:pt x="19891" y="17500"/>
                  <a:pt x="19891" y="17450"/>
                </a:cubicBezTo>
                <a:cubicBezTo>
                  <a:pt x="19891" y="17306"/>
                  <a:pt x="19647" y="16983"/>
                  <a:pt x="19489" y="16920"/>
                </a:cubicBezTo>
                <a:cubicBezTo>
                  <a:pt x="19409" y="16888"/>
                  <a:pt x="19359" y="16828"/>
                  <a:pt x="19375" y="16782"/>
                </a:cubicBezTo>
                <a:cubicBezTo>
                  <a:pt x="19392" y="16736"/>
                  <a:pt x="19342" y="16670"/>
                  <a:pt x="19266" y="16635"/>
                </a:cubicBezTo>
                <a:cubicBezTo>
                  <a:pt x="19180" y="16595"/>
                  <a:pt x="19137" y="16525"/>
                  <a:pt x="19149" y="16452"/>
                </a:cubicBezTo>
                <a:cubicBezTo>
                  <a:pt x="19161" y="16377"/>
                  <a:pt x="19142" y="16350"/>
                  <a:pt x="19097" y="16379"/>
                </a:cubicBezTo>
                <a:cubicBezTo>
                  <a:pt x="19013" y="16434"/>
                  <a:pt x="18488" y="15889"/>
                  <a:pt x="18488" y="15747"/>
                </a:cubicBezTo>
                <a:cubicBezTo>
                  <a:pt x="18488" y="15606"/>
                  <a:pt x="17507" y="14542"/>
                  <a:pt x="17412" y="14581"/>
                </a:cubicBezTo>
                <a:cubicBezTo>
                  <a:pt x="17369" y="14598"/>
                  <a:pt x="17319" y="14592"/>
                  <a:pt x="17302" y="14564"/>
                </a:cubicBezTo>
                <a:cubicBezTo>
                  <a:pt x="17285" y="14535"/>
                  <a:pt x="16991" y="14519"/>
                  <a:pt x="16646" y="14529"/>
                </a:cubicBezTo>
                <a:cubicBezTo>
                  <a:pt x="16301" y="14539"/>
                  <a:pt x="15823" y="14553"/>
                  <a:pt x="15584" y="14559"/>
                </a:cubicBezTo>
                <a:lnTo>
                  <a:pt x="15149" y="14571"/>
                </a:lnTo>
                <a:lnTo>
                  <a:pt x="14899" y="14284"/>
                </a:lnTo>
                <a:cubicBezTo>
                  <a:pt x="14761" y="14127"/>
                  <a:pt x="14661" y="13984"/>
                  <a:pt x="14678" y="13966"/>
                </a:cubicBezTo>
                <a:cubicBezTo>
                  <a:pt x="14725" y="13917"/>
                  <a:pt x="14175" y="13404"/>
                  <a:pt x="14077" y="13404"/>
                </a:cubicBezTo>
                <a:cubicBezTo>
                  <a:pt x="13981" y="13404"/>
                  <a:pt x="13549" y="12929"/>
                  <a:pt x="13549" y="12823"/>
                </a:cubicBezTo>
                <a:cubicBezTo>
                  <a:pt x="13549" y="12786"/>
                  <a:pt x="13501" y="12763"/>
                  <a:pt x="13442" y="12773"/>
                </a:cubicBezTo>
                <a:cubicBezTo>
                  <a:pt x="13260" y="12804"/>
                  <a:pt x="13174" y="12713"/>
                  <a:pt x="13257" y="12573"/>
                </a:cubicBezTo>
                <a:cubicBezTo>
                  <a:pt x="13347" y="12422"/>
                  <a:pt x="13219" y="11507"/>
                  <a:pt x="13086" y="11350"/>
                </a:cubicBezTo>
                <a:cubicBezTo>
                  <a:pt x="13039" y="11294"/>
                  <a:pt x="13017" y="11234"/>
                  <a:pt x="13036" y="11213"/>
                </a:cubicBezTo>
                <a:cubicBezTo>
                  <a:pt x="13081" y="11166"/>
                  <a:pt x="12846" y="10682"/>
                  <a:pt x="12643" y="10403"/>
                </a:cubicBezTo>
                <a:cubicBezTo>
                  <a:pt x="12492" y="10194"/>
                  <a:pt x="12490" y="10186"/>
                  <a:pt x="12603" y="10100"/>
                </a:cubicBezTo>
                <a:cubicBezTo>
                  <a:pt x="12666" y="10051"/>
                  <a:pt x="12740" y="10010"/>
                  <a:pt x="12767" y="10010"/>
                </a:cubicBezTo>
                <a:cubicBezTo>
                  <a:pt x="12794" y="10010"/>
                  <a:pt x="12817" y="9981"/>
                  <a:pt x="12817" y="9945"/>
                </a:cubicBezTo>
                <a:cubicBezTo>
                  <a:pt x="12817" y="9858"/>
                  <a:pt x="13322" y="9333"/>
                  <a:pt x="13385" y="9355"/>
                </a:cubicBezTo>
                <a:cubicBezTo>
                  <a:pt x="13412" y="9365"/>
                  <a:pt x="13418" y="9319"/>
                  <a:pt x="13397" y="9250"/>
                </a:cubicBezTo>
                <a:cubicBezTo>
                  <a:pt x="13372" y="9168"/>
                  <a:pt x="13402" y="9097"/>
                  <a:pt x="13478" y="9040"/>
                </a:cubicBezTo>
                <a:cubicBezTo>
                  <a:pt x="13559" y="8981"/>
                  <a:pt x="13588" y="8896"/>
                  <a:pt x="13573" y="8762"/>
                </a:cubicBezTo>
                <a:cubicBezTo>
                  <a:pt x="13561" y="8656"/>
                  <a:pt x="13568" y="8528"/>
                  <a:pt x="13589" y="8475"/>
                </a:cubicBezTo>
                <a:cubicBezTo>
                  <a:pt x="13610" y="8422"/>
                  <a:pt x="13623" y="8297"/>
                  <a:pt x="13616" y="8199"/>
                </a:cubicBezTo>
                <a:cubicBezTo>
                  <a:pt x="13608" y="8100"/>
                  <a:pt x="13634" y="7976"/>
                  <a:pt x="13675" y="7924"/>
                </a:cubicBezTo>
                <a:cubicBezTo>
                  <a:pt x="13716" y="7872"/>
                  <a:pt x="13734" y="7813"/>
                  <a:pt x="13715" y="7792"/>
                </a:cubicBezTo>
                <a:cubicBezTo>
                  <a:pt x="13695" y="7772"/>
                  <a:pt x="13701" y="7694"/>
                  <a:pt x="13730" y="7617"/>
                </a:cubicBezTo>
                <a:cubicBezTo>
                  <a:pt x="13766" y="7515"/>
                  <a:pt x="13740" y="7384"/>
                  <a:pt x="13635" y="7157"/>
                </a:cubicBezTo>
                <a:cubicBezTo>
                  <a:pt x="13555" y="6983"/>
                  <a:pt x="13488" y="6819"/>
                  <a:pt x="13487" y="6792"/>
                </a:cubicBezTo>
                <a:cubicBezTo>
                  <a:pt x="13487" y="6764"/>
                  <a:pt x="13442" y="6635"/>
                  <a:pt x="13387" y="6504"/>
                </a:cubicBezTo>
                <a:cubicBezTo>
                  <a:pt x="13272" y="6231"/>
                  <a:pt x="13253" y="6101"/>
                  <a:pt x="13316" y="6006"/>
                </a:cubicBezTo>
                <a:cubicBezTo>
                  <a:pt x="13340" y="5969"/>
                  <a:pt x="13357" y="5883"/>
                  <a:pt x="13356" y="5814"/>
                </a:cubicBezTo>
                <a:cubicBezTo>
                  <a:pt x="13351" y="5634"/>
                  <a:pt x="13412" y="5401"/>
                  <a:pt x="13485" y="5309"/>
                </a:cubicBezTo>
                <a:cubicBezTo>
                  <a:pt x="13519" y="5265"/>
                  <a:pt x="13534" y="5214"/>
                  <a:pt x="13516" y="5196"/>
                </a:cubicBezTo>
                <a:cubicBezTo>
                  <a:pt x="13499" y="5178"/>
                  <a:pt x="13513" y="5088"/>
                  <a:pt x="13547" y="4996"/>
                </a:cubicBezTo>
                <a:cubicBezTo>
                  <a:pt x="13597" y="4856"/>
                  <a:pt x="13585" y="4814"/>
                  <a:pt x="13485" y="4758"/>
                </a:cubicBezTo>
                <a:cubicBezTo>
                  <a:pt x="13419" y="4721"/>
                  <a:pt x="13365" y="4716"/>
                  <a:pt x="13364" y="4743"/>
                </a:cubicBezTo>
                <a:cubicBezTo>
                  <a:pt x="13360" y="4867"/>
                  <a:pt x="13183" y="4529"/>
                  <a:pt x="13183" y="4396"/>
                </a:cubicBezTo>
                <a:cubicBezTo>
                  <a:pt x="13183" y="4253"/>
                  <a:pt x="13177" y="4250"/>
                  <a:pt x="13036" y="4346"/>
                </a:cubicBezTo>
                <a:cubicBezTo>
                  <a:pt x="12873" y="4458"/>
                  <a:pt x="12850" y="4441"/>
                  <a:pt x="12786" y="4131"/>
                </a:cubicBezTo>
                <a:cubicBezTo>
                  <a:pt x="12751" y="3957"/>
                  <a:pt x="12730" y="3931"/>
                  <a:pt x="12670" y="4001"/>
                </a:cubicBezTo>
                <a:cubicBezTo>
                  <a:pt x="12597" y="4088"/>
                  <a:pt x="12376" y="4649"/>
                  <a:pt x="12296" y="4953"/>
                </a:cubicBezTo>
                <a:cubicBezTo>
                  <a:pt x="12273" y="5041"/>
                  <a:pt x="12200" y="5207"/>
                  <a:pt x="12135" y="5321"/>
                </a:cubicBezTo>
                <a:cubicBezTo>
                  <a:pt x="11984" y="5582"/>
                  <a:pt x="11573" y="5721"/>
                  <a:pt x="10956" y="5721"/>
                </a:cubicBezTo>
                <a:cubicBezTo>
                  <a:pt x="10160" y="5721"/>
                  <a:pt x="9979" y="5560"/>
                  <a:pt x="9910" y="4791"/>
                </a:cubicBezTo>
                <a:cubicBezTo>
                  <a:pt x="9890" y="4562"/>
                  <a:pt x="9850" y="4359"/>
                  <a:pt x="9822" y="4341"/>
                </a:cubicBezTo>
                <a:cubicBezTo>
                  <a:pt x="9795" y="4324"/>
                  <a:pt x="9788" y="4270"/>
                  <a:pt x="9805" y="4223"/>
                </a:cubicBezTo>
                <a:cubicBezTo>
                  <a:pt x="9813" y="4203"/>
                  <a:pt x="9807" y="4182"/>
                  <a:pt x="9798" y="4163"/>
                </a:cubicBezTo>
                <a:cubicBezTo>
                  <a:pt x="9739" y="4213"/>
                  <a:pt x="9700" y="4217"/>
                  <a:pt x="9670" y="4166"/>
                </a:cubicBezTo>
                <a:cubicBezTo>
                  <a:pt x="9654" y="4138"/>
                  <a:pt x="9650" y="4105"/>
                  <a:pt x="9655" y="4073"/>
                </a:cubicBezTo>
                <a:cubicBezTo>
                  <a:pt x="9629" y="4071"/>
                  <a:pt x="9607" y="4075"/>
                  <a:pt x="9587" y="4088"/>
                </a:cubicBezTo>
                <a:cubicBezTo>
                  <a:pt x="9560" y="4105"/>
                  <a:pt x="9452" y="4037"/>
                  <a:pt x="9349" y="3936"/>
                </a:cubicBezTo>
                <a:cubicBezTo>
                  <a:pt x="9261" y="3849"/>
                  <a:pt x="9210" y="3808"/>
                  <a:pt x="9171" y="3801"/>
                </a:cubicBezTo>
                <a:close/>
                <a:moveTo>
                  <a:pt x="12646" y="4553"/>
                </a:moveTo>
                <a:cubicBezTo>
                  <a:pt x="12684" y="4557"/>
                  <a:pt x="12723" y="4576"/>
                  <a:pt x="12760" y="4608"/>
                </a:cubicBezTo>
                <a:cubicBezTo>
                  <a:pt x="12814" y="4655"/>
                  <a:pt x="12910" y="4672"/>
                  <a:pt x="12974" y="4646"/>
                </a:cubicBezTo>
                <a:cubicBezTo>
                  <a:pt x="13133" y="4582"/>
                  <a:pt x="13253" y="4933"/>
                  <a:pt x="13192" y="5276"/>
                </a:cubicBezTo>
                <a:cubicBezTo>
                  <a:pt x="13166" y="5420"/>
                  <a:pt x="13074" y="5625"/>
                  <a:pt x="12988" y="5731"/>
                </a:cubicBezTo>
                <a:lnTo>
                  <a:pt x="12831" y="5924"/>
                </a:lnTo>
                <a:lnTo>
                  <a:pt x="12715" y="5734"/>
                </a:lnTo>
                <a:cubicBezTo>
                  <a:pt x="12607" y="5560"/>
                  <a:pt x="12607" y="5538"/>
                  <a:pt x="12719" y="5419"/>
                </a:cubicBezTo>
                <a:cubicBezTo>
                  <a:pt x="12832" y="5298"/>
                  <a:pt x="12832" y="5284"/>
                  <a:pt x="12710" y="5211"/>
                </a:cubicBezTo>
                <a:cubicBezTo>
                  <a:pt x="12603" y="5148"/>
                  <a:pt x="12596" y="5113"/>
                  <a:pt x="12670" y="5019"/>
                </a:cubicBezTo>
                <a:cubicBezTo>
                  <a:pt x="12746" y="4924"/>
                  <a:pt x="12738" y="4909"/>
                  <a:pt x="12620" y="4931"/>
                </a:cubicBezTo>
                <a:cubicBezTo>
                  <a:pt x="12520" y="4949"/>
                  <a:pt x="12473" y="4908"/>
                  <a:pt x="12456" y="4786"/>
                </a:cubicBezTo>
                <a:cubicBezTo>
                  <a:pt x="12436" y="4637"/>
                  <a:pt x="12534" y="4538"/>
                  <a:pt x="12646" y="4553"/>
                </a:cubicBezTo>
                <a:close/>
                <a:moveTo>
                  <a:pt x="21139" y="5061"/>
                </a:moveTo>
                <a:cubicBezTo>
                  <a:pt x="21140" y="5150"/>
                  <a:pt x="21142" y="5237"/>
                  <a:pt x="21144" y="5324"/>
                </a:cubicBezTo>
                <a:cubicBezTo>
                  <a:pt x="21122" y="5243"/>
                  <a:pt x="21120" y="5162"/>
                  <a:pt x="21139" y="5061"/>
                </a:cubicBezTo>
                <a:close/>
                <a:moveTo>
                  <a:pt x="36" y="7024"/>
                </a:moveTo>
                <a:cubicBezTo>
                  <a:pt x="36" y="7033"/>
                  <a:pt x="36" y="7043"/>
                  <a:pt x="36" y="7052"/>
                </a:cubicBezTo>
                <a:cubicBezTo>
                  <a:pt x="37" y="7044"/>
                  <a:pt x="38" y="7033"/>
                  <a:pt x="36" y="7024"/>
                </a:cubicBezTo>
                <a:close/>
                <a:moveTo>
                  <a:pt x="57" y="7984"/>
                </a:moveTo>
                <a:cubicBezTo>
                  <a:pt x="77" y="8187"/>
                  <a:pt x="83" y="8443"/>
                  <a:pt x="71" y="8610"/>
                </a:cubicBezTo>
                <a:cubicBezTo>
                  <a:pt x="66" y="8344"/>
                  <a:pt x="63" y="8284"/>
                  <a:pt x="57" y="7984"/>
                </a:cubicBezTo>
                <a:close/>
                <a:moveTo>
                  <a:pt x="107" y="10303"/>
                </a:moveTo>
                <a:cubicBezTo>
                  <a:pt x="108" y="10391"/>
                  <a:pt x="105" y="10461"/>
                  <a:pt x="95" y="10513"/>
                </a:cubicBezTo>
                <a:cubicBezTo>
                  <a:pt x="128" y="10418"/>
                  <a:pt x="132" y="10360"/>
                  <a:pt x="107" y="10303"/>
                </a:cubicBezTo>
                <a:close/>
                <a:moveTo>
                  <a:pt x="71" y="10750"/>
                </a:moveTo>
                <a:cubicBezTo>
                  <a:pt x="95" y="10774"/>
                  <a:pt x="99" y="10854"/>
                  <a:pt x="86" y="10945"/>
                </a:cubicBezTo>
                <a:cubicBezTo>
                  <a:pt x="80" y="10875"/>
                  <a:pt x="72" y="10804"/>
                  <a:pt x="71" y="10750"/>
                </a:cubicBezTo>
                <a:close/>
                <a:moveTo>
                  <a:pt x="124" y="11428"/>
                </a:moveTo>
                <a:cubicBezTo>
                  <a:pt x="127" y="11469"/>
                  <a:pt x="130" y="11509"/>
                  <a:pt x="133" y="11553"/>
                </a:cubicBezTo>
                <a:cubicBezTo>
                  <a:pt x="138" y="11539"/>
                  <a:pt x="141" y="11515"/>
                  <a:pt x="147" y="11510"/>
                </a:cubicBezTo>
                <a:cubicBezTo>
                  <a:pt x="162" y="11493"/>
                  <a:pt x="150" y="11462"/>
                  <a:pt x="124" y="11428"/>
                </a:cubicBezTo>
                <a:close/>
                <a:moveTo>
                  <a:pt x="21129" y="12378"/>
                </a:moveTo>
                <a:cubicBezTo>
                  <a:pt x="21114" y="12466"/>
                  <a:pt x="21100" y="12579"/>
                  <a:pt x="21089" y="12698"/>
                </a:cubicBezTo>
                <a:cubicBezTo>
                  <a:pt x="21069" y="12927"/>
                  <a:pt x="21032" y="13313"/>
                  <a:pt x="21010" y="13556"/>
                </a:cubicBezTo>
                <a:cubicBezTo>
                  <a:pt x="20980" y="13883"/>
                  <a:pt x="20989" y="13988"/>
                  <a:pt x="21041" y="13954"/>
                </a:cubicBezTo>
                <a:cubicBezTo>
                  <a:pt x="21050" y="13949"/>
                  <a:pt x="21057" y="13945"/>
                  <a:pt x="21065" y="13944"/>
                </a:cubicBezTo>
                <a:cubicBezTo>
                  <a:pt x="21077" y="13225"/>
                  <a:pt x="21099" y="12745"/>
                  <a:pt x="21129" y="12378"/>
                </a:cubicBezTo>
                <a:close/>
                <a:moveTo>
                  <a:pt x="21060" y="14554"/>
                </a:moveTo>
                <a:cubicBezTo>
                  <a:pt x="21054" y="14570"/>
                  <a:pt x="21048" y="14589"/>
                  <a:pt x="21039" y="14594"/>
                </a:cubicBezTo>
                <a:cubicBezTo>
                  <a:pt x="20965" y="14642"/>
                  <a:pt x="20979" y="15062"/>
                  <a:pt x="21053" y="15167"/>
                </a:cubicBezTo>
                <a:cubicBezTo>
                  <a:pt x="21055" y="14917"/>
                  <a:pt x="21058" y="14765"/>
                  <a:pt x="21060" y="14554"/>
                </a:cubicBezTo>
                <a:close/>
                <a:moveTo>
                  <a:pt x="4276" y="14746"/>
                </a:moveTo>
                <a:cubicBezTo>
                  <a:pt x="4240" y="14746"/>
                  <a:pt x="4227" y="14776"/>
                  <a:pt x="4248" y="14811"/>
                </a:cubicBezTo>
                <a:cubicBezTo>
                  <a:pt x="4268" y="14847"/>
                  <a:pt x="4297" y="14874"/>
                  <a:pt x="4312" y="14874"/>
                </a:cubicBezTo>
                <a:cubicBezTo>
                  <a:pt x="4327" y="14874"/>
                  <a:pt x="4340" y="14847"/>
                  <a:pt x="4340" y="14811"/>
                </a:cubicBezTo>
                <a:cubicBezTo>
                  <a:pt x="4340" y="14776"/>
                  <a:pt x="4311" y="14746"/>
                  <a:pt x="4276" y="14746"/>
                </a:cubicBezTo>
                <a:close/>
                <a:moveTo>
                  <a:pt x="21053" y="15354"/>
                </a:moveTo>
                <a:cubicBezTo>
                  <a:pt x="21011" y="15410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3" y="15420"/>
                  <a:pt x="21053" y="153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12">
            <a:extLst/>
          </a:blip>
          <a:srcRect l="20868" t="193" r="21237" b="19"/>
          <a:stretch>
            <a:fillRect/>
          </a:stretch>
        </p:blipFill>
        <p:spPr>
          <a:xfrm>
            <a:off x="5722392" y="801399"/>
            <a:ext cx="971582" cy="946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2" y="0"/>
                </a:moveTo>
                <a:cubicBezTo>
                  <a:pt x="8865" y="-2"/>
                  <a:pt x="8680" y="21"/>
                  <a:pt x="8522" y="63"/>
                </a:cubicBezTo>
                <a:cubicBezTo>
                  <a:pt x="8206" y="147"/>
                  <a:pt x="8391" y="219"/>
                  <a:pt x="8927" y="226"/>
                </a:cubicBezTo>
                <a:cubicBezTo>
                  <a:pt x="9462" y="233"/>
                  <a:pt x="9712" y="163"/>
                  <a:pt x="9492" y="72"/>
                </a:cubicBezTo>
                <a:cubicBezTo>
                  <a:pt x="9382" y="26"/>
                  <a:pt x="9218" y="2"/>
                  <a:pt x="9042" y="0"/>
                </a:cubicBezTo>
                <a:close/>
                <a:moveTo>
                  <a:pt x="4031" y="1956"/>
                </a:moveTo>
                <a:cubicBezTo>
                  <a:pt x="2685" y="1956"/>
                  <a:pt x="2530" y="2048"/>
                  <a:pt x="2126" y="3043"/>
                </a:cubicBezTo>
                <a:cubicBezTo>
                  <a:pt x="1289" y="5105"/>
                  <a:pt x="1182" y="7094"/>
                  <a:pt x="1835" y="8494"/>
                </a:cubicBezTo>
                <a:cubicBezTo>
                  <a:pt x="2316" y="9523"/>
                  <a:pt x="2435" y="10582"/>
                  <a:pt x="2435" y="13783"/>
                </a:cubicBezTo>
                <a:lnTo>
                  <a:pt x="2435" y="17776"/>
                </a:lnTo>
                <a:lnTo>
                  <a:pt x="1217" y="19379"/>
                </a:lnTo>
                <a:cubicBezTo>
                  <a:pt x="548" y="20263"/>
                  <a:pt x="0" y="21121"/>
                  <a:pt x="0" y="21290"/>
                </a:cubicBezTo>
                <a:cubicBezTo>
                  <a:pt x="0" y="21471"/>
                  <a:pt x="4009" y="21598"/>
                  <a:pt x="9765" y="21598"/>
                </a:cubicBezTo>
                <a:lnTo>
                  <a:pt x="19540" y="21598"/>
                </a:lnTo>
                <a:lnTo>
                  <a:pt x="19328" y="20855"/>
                </a:lnTo>
                <a:cubicBezTo>
                  <a:pt x="18770" y="18842"/>
                  <a:pt x="18760" y="18170"/>
                  <a:pt x="19248" y="17007"/>
                </a:cubicBezTo>
                <a:cubicBezTo>
                  <a:pt x="20219" y="14702"/>
                  <a:pt x="21562" y="7470"/>
                  <a:pt x="21595" y="4872"/>
                </a:cubicBezTo>
                <a:cubicBezTo>
                  <a:pt x="21600" y="4501"/>
                  <a:pt x="21577" y="4220"/>
                  <a:pt x="21524" y="4066"/>
                </a:cubicBezTo>
                <a:cubicBezTo>
                  <a:pt x="21080" y="2795"/>
                  <a:pt x="20754" y="2613"/>
                  <a:pt x="19928" y="3170"/>
                </a:cubicBezTo>
                <a:cubicBezTo>
                  <a:pt x="18674" y="4012"/>
                  <a:pt x="17982" y="5511"/>
                  <a:pt x="16584" y="10387"/>
                </a:cubicBezTo>
                <a:cubicBezTo>
                  <a:pt x="15831" y="13013"/>
                  <a:pt x="14873" y="15586"/>
                  <a:pt x="14353" y="16382"/>
                </a:cubicBezTo>
                <a:cubicBezTo>
                  <a:pt x="13491" y="17702"/>
                  <a:pt x="13337" y="17785"/>
                  <a:pt x="11539" y="17949"/>
                </a:cubicBezTo>
                <a:cubicBezTo>
                  <a:pt x="9315" y="18153"/>
                  <a:pt x="8559" y="17836"/>
                  <a:pt x="7551" y="16300"/>
                </a:cubicBezTo>
                <a:cubicBezTo>
                  <a:pt x="6946" y="15378"/>
                  <a:pt x="6810" y="14713"/>
                  <a:pt x="6801" y="12642"/>
                </a:cubicBezTo>
                <a:cubicBezTo>
                  <a:pt x="6785" y="8997"/>
                  <a:pt x="6248" y="3409"/>
                  <a:pt x="5840" y="2626"/>
                </a:cubicBezTo>
                <a:cubicBezTo>
                  <a:pt x="5568" y="2105"/>
                  <a:pt x="5167" y="1956"/>
                  <a:pt x="4031" y="195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655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17200" y="13885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Capture d’écran 2020-03-24 à 16.43.25.png" descr="Capture d’écran 2020-03-24 à 16.43.25.png"/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4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5" name="119348822_o.gif" descr="119348822_o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3200" y="1123765"/>
            <a:ext cx="5715000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Capture d’écran 2020-03-24 à 16.28.16.png" descr="Capture d’écran 2020-03-24 à 16.28.16.png"/>
          <p:cNvPicPr>
            <a:picLocks noChangeAspect="1"/>
          </p:cNvPicPr>
          <p:nvPr/>
        </p:nvPicPr>
        <p:blipFill>
          <a:blip r:embed="rId8">
            <a:extLst/>
          </a:blip>
          <a:srcRect l="4278" t="2773" r="0" b="0"/>
          <a:stretch>
            <a:fillRect/>
          </a:stretch>
        </p:blipFill>
        <p:spPr>
          <a:xfrm>
            <a:off x="3067247" y="2507940"/>
            <a:ext cx="7606707" cy="7229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127" y="2"/>
                </a:moveTo>
                <a:cubicBezTo>
                  <a:pt x="1053" y="9"/>
                  <a:pt x="996" y="29"/>
                  <a:pt x="948" y="68"/>
                </a:cubicBezTo>
                <a:cubicBezTo>
                  <a:pt x="921" y="89"/>
                  <a:pt x="886" y="106"/>
                  <a:pt x="853" y="124"/>
                </a:cubicBezTo>
                <a:cubicBezTo>
                  <a:pt x="861" y="130"/>
                  <a:pt x="870" y="135"/>
                  <a:pt x="875" y="144"/>
                </a:cubicBezTo>
                <a:cubicBezTo>
                  <a:pt x="893" y="175"/>
                  <a:pt x="1019" y="176"/>
                  <a:pt x="1155" y="144"/>
                </a:cubicBezTo>
                <a:cubicBezTo>
                  <a:pt x="1342" y="100"/>
                  <a:pt x="1452" y="113"/>
                  <a:pt x="1481" y="173"/>
                </a:cubicBezTo>
                <a:cubicBezTo>
                  <a:pt x="1503" y="151"/>
                  <a:pt x="1527" y="129"/>
                  <a:pt x="1546" y="99"/>
                </a:cubicBezTo>
                <a:cubicBezTo>
                  <a:pt x="1560" y="78"/>
                  <a:pt x="1572" y="64"/>
                  <a:pt x="1584" y="48"/>
                </a:cubicBezTo>
                <a:cubicBezTo>
                  <a:pt x="1527" y="41"/>
                  <a:pt x="1467" y="38"/>
                  <a:pt x="1417" y="28"/>
                </a:cubicBezTo>
                <a:cubicBezTo>
                  <a:pt x="1294" y="4"/>
                  <a:pt x="1201" y="-4"/>
                  <a:pt x="1127" y="2"/>
                </a:cubicBezTo>
                <a:close/>
                <a:moveTo>
                  <a:pt x="446" y="284"/>
                </a:moveTo>
                <a:cubicBezTo>
                  <a:pt x="443" y="286"/>
                  <a:pt x="437" y="288"/>
                  <a:pt x="434" y="291"/>
                </a:cubicBezTo>
                <a:cubicBezTo>
                  <a:pt x="331" y="370"/>
                  <a:pt x="314" y="412"/>
                  <a:pt x="362" y="487"/>
                </a:cubicBezTo>
                <a:cubicBezTo>
                  <a:pt x="394" y="409"/>
                  <a:pt x="426" y="330"/>
                  <a:pt x="446" y="284"/>
                </a:cubicBezTo>
                <a:close/>
                <a:moveTo>
                  <a:pt x="974" y="636"/>
                </a:moveTo>
                <a:cubicBezTo>
                  <a:pt x="935" y="635"/>
                  <a:pt x="909" y="658"/>
                  <a:pt x="909" y="698"/>
                </a:cubicBezTo>
                <a:cubicBezTo>
                  <a:pt x="909" y="751"/>
                  <a:pt x="801" y="904"/>
                  <a:pt x="669" y="1039"/>
                </a:cubicBezTo>
                <a:cubicBezTo>
                  <a:pt x="430" y="1282"/>
                  <a:pt x="429" y="1284"/>
                  <a:pt x="298" y="1131"/>
                </a:cubicBezTo>
                <a:cubicBezTo>
                  <a:pt x="273" y="1102"/>
                  <a:pt x="257" y="1079"/>
                  <a:pt x="242" y="1057"/>
                </a:cubicBezTo>
                <a:cubicBezTo>
                  <a:pt x="238" y="1154"/>
                  <a:pt x="232" y="1258"/>
                  <a:pt x="223" y="1401"/>
                </a:cubicBezTo>
                <a:cubicBezTo>
                  <a:pt x="285" y="1464"/>
                  <a:pt x="388" y="1404"/>
                  <a:pt x="533" y="1224"/>
                </a:cubicBezTo>
                <a:cubicBezTo>
                  <a:pt x="625" y="1109"/>
                  <a:pt x="722" y="1023"/>
                  <a:pt x="749" y="1032"/>
                </a:cubicBezTo>
                <a:cubicBezTo>
                  <a:pt x="823" y="1055"/>
                  <a:pt x="1115" y="729"/>
                  <a:pt x="1077" y="665"/>
                </a:cubicBezTo>
                <a:cubicBezTo>
                  <a:pt x="1074" y="659"/>
                  <a:pt x="1077" y="652"/>
                  <a:pt x="1076" y="645"/>
                </a:cubicBezTo>
                <a:cubicBezTo>
                  <a:pt x="1052" y="651"/>
                  <a:pt x="1031" y="653"/>
                  <a:pt x="1015" y="646"/>
                </a:cubicBezTo>
                <a:cubicBezTo>
                  <a:pt x="1000" y="640"/>
                  <a:pt x="986" y="636"/>
                  <a:pt x="974" y="636"/>
                </a:cubicBezTo>
                <a:close/>
                <a:moveTo>
                  <a:pt x="114" y="1975"/>
                </a:moveTo>
                <a:cubicBezTo>
                  <a:pt x="103" y="2021"/>
                  <a:pt x="92" y="2055"/>
                  <a:pt x="80" y="2071"/>
                </a:cubicBezTo>
                <a:cubicBezTo>
                  <a:pt x="47" y="2113"/>
                  <a:pt x="20" y="2196"/>
                  <a:pt x="0" y="2282"/>
                </a:cubicBezTo>
                <a:cubicBezTo>
                  <a:pt x="23" y="2247"/>
                  <a:pt x="47" y="2212"/>
                  <a:pt x="73" y="2186"/>
                </a:cubicBezTo>
                <a:cubicBezTo>
                  <a:pt x="160" y="2101"/>
                  <a:pt x="183" y="2066"/>
                  <a:pt x="154" y="1998"/>
                </a:cubicBezTo>
                <a:cubicBezTo>
                  <a:pt x="143" y="1993"/>
                  <a:pt x="130" y="1986"/>
                  <a:pt x="114" y="1975"/>
                </a:cubicBezTo>
                <a:close/>
                <a:moveTo>
                  <a:pt x="21140" y="3129"/>
                </a:moveTo>
                <a:cubicBezTo>
                  <a:pt x="21133" y="3153"/>
                  <a:pt x="21126" y="3174"/>
                  <a:pt x="21117" y="3186"/>
                </a:cubicBezTo>
                <a:cubicBezTo>
                  <a:pt x="21067" y="3248"/>
                  <a:pt x="21065" y="3290"/>
                  <a:pt x="21109" y="3318"/>
                </a:cubicBezTo>
                <a:cubicBezTo>
                  <a:pt x="21127" y="3330"/>
                  <a:pt x="21135" y="3349"/>
                  <a:pt x="21138" y="3370"/>
                </a:cubicBezTo>
                <a:cubicBezTo>
                  <a:pt x="21139" y="3293"/>
                  <a:pt x="21140" y="3208"/>
                  <a:pt x="21140" y="3129"/>
                </a:cubicBezTo>
                <a:close/>
                <a:moveTo>
                  <a:pt x="21138" y="3391"/>
                </a:moveTo>
                <a:cubicBezTo>
                  <a:pt x="21136" y="3418"/>
                  <a:pt x="21126" y="3450"/>
                  <a:pt x="21105" y="3491"/>
                </a:cubicBezTo>
                <a:cubicBezTo>
                  <a:pt x="21041" y="3617"/>
                  <a:pt x="21070" y="4216"/>
                  <a:pt x="21136" y="4487"/>
                </a:cubicBezTo>
                <a:cubicBezTo>
                  <a:pt x="21134" y="4148"/>
                  <a:pt x="21135" y="3781"/>
                  <a:pt x="21138" y="3391"/>
                </a:cubicBezTo>
                <a:close/>
                <a:moveTo>
                  <a:pt x="8779" y="3745"/>
                </a:moveTo>
                <a:cubicBezTo>
                  <a:pt x="8750" y="3750"/>
                  <a:pt x="8731" y="3791"/>
                  <a:pt x="8711" y="3871"/>
                </a:cubicBezTo>
                <a:cubicBezTo>
                  <a:pt x="8693" y="3945"/>
                  <a:pt x="8651" y="3987"/>
                  <a:pt x="8618" y="3966"/>
                </a:cubicBezTo>
                <a:cubicBezTo>
                  <a:pt x="8580" y="3941"/>
                  <a:pt x="8570" y="4112"/>
                  <a:pt x="8587" y="4430"/>
                </a:cubicBezTo>
                <a:cubicBezTo>
                  <a:pt x="8589" y="4225"/>
                  <a:pt x="8602" y="4046"/>
                  <a:pt x="8632" y="4046"/>
                </a:cubicBezTo>
                <a:cubicBezTo>
                  <a:pt x="8658" y="4046"/>
                  <a:pt x="8740" y="3993"/>
                  <a:pt x="8814" y="3928"/>
                </a:cubicBezTo>
                <a:cubicBezTo>
                  <a:pt x="8855" y="3891"/>
                  <a:pt x="8894" y="3866"/>
                  <a:pt x="8931" y="3847"/>
                </a:cubicBezTo>
                <a:cubicBezTo>
                  <a:pt x="8926" y="3842"/>
                  <a:pt x="8922" y="3841"/>
                  <a:pt x="8916" y="3835"/>
                </a:cubicBezTo>
                <a:cubicBezTo>
                  <a:pt x="8849" y="3771"/>
                  <a:pt x="8808" y="3740"/>
                  <a:pt x="8779" y="3745"/>
                </a:cubicBezTo>
                <a:close/>
                <a:moveTo>
                  <a:pt x="9170" y="3800"/>
                </a:moveTo>
                <a:cubicBezTo>
                  <a:pt x="9157" y="3797"/>
                  <a:pt x="9145" y="3799"/>
                  <a:pt x="9134" y="3804"/>
                </a:cubicBezTo>
                <a:cubicBezTo>
                  <a:pt x="9128" y="3807"/>
                  <a:pt x="9122" y="3813"/>
                  <a:pt x="9117" y="3818"/>
                </a:cubicBezTo>
                <a:cubicBezTo>
                  <a:pt x="9301" y="3875"/>
                  <a:pt x="9338" y="4220"/>
                  <a:pt x="9076" y="4516"/>
                </a:cubicBezTo>
                <a:cubicBezTo>
                  <a:pt x="8965" y="4642"/>
                  <a:pt x="8864" y="4827"/>
                  <a:pt x="8851" y="4927"/>
                </a:cubicBezTo>
                <a:cubicBezTo>
                  <a:pt x="8815" y="5196"/>
                  <a:pt x="8708" y="5274"/>
                  <a:pt x="8640" y="5081"/>
                </a:cubicBezTo>
                <a:cubicBezTo>
                  <a:pt x="8628" y="5046"/>
                  <a:pt x="8619" y="4988"/>
                  <a:pt x="8611" y="4921"/>
                </a:cubicBezTo>
                <a:cubicBezTo>
                  <a:pt x="8648" y="5741"/>
                  <a:pt x="8607" y="5932"/>
                  <a:pt x="8374" y="6328"/>
                </a:cubicBezTo>
                <a:cubicBezTo>
                  <a:pt x="8242" y="6552"/>
                  <a:pt x="8066" y="6933"/>
                  <a:pt x="7859" y="7449"/>
                </a:cubicBezTo>
                <a:cubicBezTo>
                  <a:pt x="7824" y="7537"/>
                  <a:pt x="7803" y="7648"/>
                  <a:pt x="7811" y="7695"/>
                </a:cubicBezTo>
                <a:cubicBezTo>
                  <a:pt x="7818" y="7742"/>
                  <a:pt x="7791" y="7820"/>
                  <a:pt x="7751" y="7871"/>
                </a:cubicBezTo>
                <a:cubicBezTo>
                  <a:pt x="7711" y="7922"/>
                  <a:pt x="7667" y="8071"/>
                  <a:pt x="7654" y="8203"/>
                </a:cubicBezTo>
                <a:cubicBezTo>
                  <a:pt x="7641" y="8334"/>
                  <a:pt x="7601" y="8521"/>
                  <a:pt x="7564" y="8619"/>
                </a:cubicBezTo>
                <a:cubicBezTo>
                  <a:pt x="7527" y="8716"/>
                  <a:pt x="7511" y="8896"/>
                  <a:pt x="7530" y="9018"/>
                </a:cubicBezTo>
                <a:cubicBezTo>
                  <a:pt x="7549" y="9140"/>
                  <a:pt x="7542" y="9256"/>
                  <a:pt x="7513" y="9274"/>
                </a:cubicBezTo>
                <a:cubicBezTo>
                  <a:pt x="7473" y="9300"/>
                  <a:pt x="7472" y="9530"/>
                  <a:pt x="7512" y="9530"/>
                </a:cubicBezTo>
                <a:cubicBezTo>
                  <a:pt x="7518" y="9530"/>
                  <a:pt x="7528" y="9590"/>
                  <a:pt x="7536" y="9663"/>
                </a:cubicBezTo>
                <a:cubicBezTo>
                  <a:pt x="7565" y="9933"/>
                  <a:pt x="7752" y="10123"/>
                  <a:pt x="8214" y="10355"/>
                </a:cubicBezTo>
                <a:cubicBezTo>
                  <a:pt x="8348" y="10423"/>
                  <a:pt x="8398" y="10489"/>
                  <a:pt x="8391" y="10597"/>
                </a:cubicBezTo>
                <a:cubicBezTo>
                  <a:pt x="8378" y="10804"/>
                  <a:pt x="8259" y="11098"/>
                  <a:pt x="8188" y="11098"/>
                </a:cubicBezTo>
                <a:cubicBezTo>
                  <a:pt x="8156" y="11098"/>
                  <a:pt x="8142" y="11173"/>
                  <a:pt x="8158" y="11264"/>
                </a:cubicBezTo>
                <a:cubicBezTo>
                  <a:pt x="8180" y="11391"/>
                  <a:pt x="8158" y="11436"/>
                  <a:pt x="8061" y="11463"/>
                </a:cubicBezTo>
                <a:cubicBezTo>
                  <a:pt x="7972" y="11487"/>
                  <a:pt x="7946" y="11532"/>
                  <a:pt x="7971" y="11614"/>
                </a:cubicBezTo>
                <a:cubicBezTo>
                  <a:pt x="7990" y="11679"/>
                  <a:pt x="7961" y="11805"/>
                  <a:pt x="7907" y="11893"/>
                </a:cubicBezTo>
                <a:cubicBezTo>
                  <a:pt x="7852" y="11981"/>
                  <a:pt x="7806" y="12073"/>
                  <a:pt x="7804" y="12102"/>
                </a:cubicBezTo>
                <a:cubicBezTo>
                  <a:pt x="7802" y="12130"/>
                  <a:pt x="7793" y="12184"/>
                  <a:pt x="7783" y="12219"/>
                </a:cubicBezTo>
                <a:cubicBezTo>
                  <a:pt x="7540" y="13080"/>
                  <a:pt x="7293" y="13444"/>
                  <a:pt x="6750" y="13735"/>
                </a:cubicBezTo>
                <a:cubicBezTo>
                  <a:pt x="6302" y="13976"/>
                  <a:pt x="5635" y="14407"/>
                  <a:pt x="5465" y="14566"/>
                </a:cubicBezTo>
                <a:cubicBezTo>
                  <a:pt x="5346" y="14676"/>
                  <a:pt x="4658" y="15129"/>
                  <a:pt x="4609" y="15129"/>
                </a:cubicBezTo>
                <a:cubicBezTo>
                  <a:pt x="4597" y="15129"/>
                  <a:pt x="4457" y="15259"/>
                  <a:pt x="4299" y="15417"/>
                </a:cubicBezTo>
                <a:cubicBezTo>
                  <a:pt x="4142" y="15576"/>
                  <a:pt x="3990" y="15706"/>
                  <a:pt x="3961" y="15706"/>
                </a:cubicBezTo>
                <a:cubicBezTo>
                  <a:pt x="3933" y="15706"/>
                  <a:pt x="3812" y="15664"/>
                  <a:pt x="3693" y="15612"/>
                </a:cubicBezTo>
                <a:cubicBezTo>
                  <a:pt x="3459" y="15509"/>
                  <a:pt x="3441" y="15381"/>
                  <a:pt x="3657" y="15346"/>
                </a:cubicBezTo>
                <a:cubicBezTo>
                  <a:pt x="3855" y="15314"/>
                  <a:pt x="4042" y="15100"/>
                  <a:pt x="3953" y="15006"/>
                </a:cubicBezTo>
                <a:cubicBezTo>
                  <a:pt x="3900" y="14949"/>
                  <a:pt x="3912" y="14908"/>
                  <a:pt x="4002" y="14839"/>
                </a:cubicBezTo>
                <a:cubicBezTo>
                  <a:pt x="4114" y="14752"/>
                  <a:pt x="4112" y="14746"/>
                  <a:pt x="3941" y="14737"/>
                </a:cubicBezTo>
                <a:cubicBezTo>
                  <a:pt x="3628" y="14719"/>
                  <a:pt x="3459" y="14753"/>
                  <a:pt x="3350" y="14856"/>
                </a:cubicBezTo>
                <a:cubicBezTo>
                  <a:pt x="3255" y="14946"/>
                  <a:pt x="3241" y="14946"/>
                  <a:pt x="3206" y="14850"/>
                </a:cubicBezTo>
                <a:cubicBezTo>
                  <a:pt x="3182" y="14784"/>
                  <a:pt x="3141" y="14763"/>
                  <a:pt x="3098" y="14796"/>
                </a:cubicBezTo>
                <a:cubicBezTo>
                  <a:pt x="3060" y="14826"/>
                  <a:pt x="2961" y="14839"/>
                  <a:pt x="2877" y="14827"/>
                </a:cubicBezTo>
                <a:cubicBezTo>
                  <a:pt x="2793" y="14814"/>
                  <a:pt x="2431" y="14797"/>
                  <a:pt x="2074" y="14790"/>
                </a:cubicBezTo>
                <a:cubicBezTo>
                  <a:pt x="1716" y="14783"/>
                  <a:pt x="1403" y="14758"/>
                  <a:pt x="1378" y="14732"/>
                </a:cubicBezTo>
                <a:cubicBezTo>
                  <a:pt x="1353" y="14706"/>
                  <a:pt x="1302" y="14708"/>
                  <a:pt x="1266" y="14739"/>
                </a:cubicBezTo>
                <a:cubicBezTo>
                  <a:pt x="1150" y="14838"/>
                  <a:pt x="746" y="14932"/>
                  <a:pt x="709" y="14869"/>
                </a:cubicBezTo>
                <a:cubicBezTo>
                  <a:pt x="690" y="14836"/>
                  <a:pt x="606" y="14810"/>
                  <a:pt x="523" y="14810"/>
                </a:cubicBezTo>
                <a:cubicBezTo>
                  <a:pt x="484" y="14810"/>
                  <a:pt x="447" y="14799"/>
                  <a:pt x="416" y="14783"/>
                </a:cubicBezTo>
                <a:cubicBezTo>
                  <a:pt x="410" y="14796"/>
                  <a:pt x="408" y="14808"/>
                  <a:pt x="400" y="14822"/>
                </a:cubicBezTo>
                <a:cubicBezTo>
                  <a:pt x="353" y="14915"/>
                  <a:pt x="286" y="14973"/>
                  <a:pt x="251" y="14950"/>
                </a:cubicBezTo>
                <a:cubicBezTo>
                  <a:pt x="216" y="14928"/>
                  <a:pt x="170" y="14982"/>
                  <a:pt x="148" y="15071"/>
                </a:cubicBezTo>
                <a:cubicBezTo>
                  <a:pt x="93" y="15291"/>
                  <a:pt x="135" y="16933"/>
                  <a:pt x="198" y="17040"/>
                </a:cubicBezTo>
                <a:cubicBezTo>
                  <a:pt x="226" y="17088"/>
                  <a:pt x="220" y="17145"/>
                  <a:pt x="186" y="17167"/>
                </a:cubicBezTo>
                <a:cubicBezTo>
                  <a:pt x="151" y="17189"/>
                  <a:pt x="132" y="17327"/>
                  <a:pt x="142" y="17472"/>
                </a:cubicBezTo>
                <a:cubicBezTo>
                  <a:pt x="160" y="17719"/>
                  <a:pt x="173" y="18332"/>
                  <a:pt x="168" y="18689"/>
                </a:cubicBezTo>
                <a:cubicBezTo>
                  <a:pt x="167" y="18777"/>
                  <a:pt x="166" y="19467"/>
                  <a:pt x="167" y="20222"/>
                </a:cubicBezTo>
                <a:lnTo>
                  <a:pt x="169" y="21596"/>
                </a:lnTo>
                <a:lnTo>
                  <a:pt x="10317" y="21596"/>
                </a:lnTo>
                <a:cubicBezTo>
                  <a:pt x="17305" y="21596"/>
                  <a:pt x="21600" y="21567"/>
                  <a:pt x="21600" y="21520"/>
                </a:cubicBezTo>
                <a:cubicBezTo>
                  <a:pt x="21600" y="21479"/>
                  <a:pt x="21471" y="21435"/>
                  <a:pt x="21315" y="21422"/>
                </a:cubicBezTo>
                <a:lnTo>
                  <a:pt x="21031" y="21397"/>
                </a:lnTo>
                <a:lnTo>
                  <a:pt x="21040" y="20163"/>
                </a:lnTo>
                <a:cubicBezTo>
                  <a:pt x="21043" y="19676"/>
                  <a:pt x="21044" y="18927"/>
                  <a:pt x="21046" y="18248"/>
                </a:cubicBezTo>
                <a:cubicBezTo>
                  <a:pt x="21036" y="18247"/>
                  <a:pt x="21025" y="18246"/>
                  <a:pt x="21014" y="18241"/>
                </a:cubicBezTo>
                <a:cubicBezTo>
                  <a:pt x="20968" y="18223"/>
                  <a:pt x="20900" y="18266"/>
                  <a:pt x="20863" y="18337"/>
                </a:cubicBezTo>
                <a:cubicBezTo>
                  <a:pt x="20813" y="18435"/>
                  <a:pt x="20778" y="18451"/>
                  <a:pt x="20719" y="18399"/>
                </a:cubicBezTo>
                <a:cubicBezTo>
                  <a:pt x="20675" y="18361"/>
                  <a:pt x="20596" y="18347"/>
                  <a:pt x="20543" y="18368"/>
                </a:cubicBezTo>
                <a:cubicBezTo>
                  <a:pt x="20473" y="18396"/>
                  <a:pt x="20412" y="18329"/>
                  <a:pt x="20319" y="18120"/>
                </a:cubicBezTo>
                <a:cubicBezTo>
                  <a:pt x="20248" y="17963"/>
                  <a:pt x="20123" y="17770"/>
                  <a:pt x="20040" y="17689"/>
                </a:cubicBezTo>
                <a:cubicBezTo>
                  <a:pt x="19958" y="17608"/>
                  <a:pt x="19892" y="17499"/>
                  <a:pt x="19892" y="17449"/>
                </a:cubicBezTo>
                <a:cubicBezTo>
                  <a:pt x="19892" y="17305"/>
                  <a:pt x="19646" y="16982"/>
                  <a:pt x="19488" y="16919"/>
                </a:cubicBezTo>
                <a:cubicBezTo>
                  <a:pt x="19408" y="16887"/>
                  <a:pt x="19358" y="16826"/>
                  <a:pt x="19374" y="16780"/>
                </a:cubicBezTo>
                <a:cubicBezTo>
                  <a:pt x="19391" y="16734"/>
                  <a:pt x="19342" y="16668"/>
                  <a:pt x="19266" y="16633"/>
                </a:cubicBezTo>
                <a:cubicBezTo>
                  <a:pt x="19180" y="16593"/>
                  <a:pt x="19137" y="16524"/>
                  <a:pt x="19149" y="16451"/>
                </a:cubicBezTo>
                <a:cubicBezTo>
                  <a:pt x="19161" y="16376"/>
                  <a:pt x="19142" y="16351"/>
                  <a:pt x="19097" y="16380"/>
                </a:cubicBezTo>
                <a:cubicBezTo>
                  <a:pt x="19013" y="16435"/>
                  <a:pt x="18490" y="15888"/>
                  <a:pt x="18490" y="15746"/>
                </a:cubicBezTo>
                <a:cubicBezTo>
                  <a:pt x="18490" y="15605"/>
                  <a:pt x="17507" y="14542"/>
                  <a:pt x="17412" y="14581"/>
                </a:cubicBezTo>
                <a:cubicBezTo>
                  <a:pt x="17369" y="14598"/>
                  <a:pt x="17320" y="14590"/>
                  <a:pt x="17303" y="14562"/>
                </a:cubicBezTo>
                <a:cubicBezTo>
                  <a:pt x="17286" y="14533"/>
                  <a:pt x="16992" y="14518"/>
                  <a:pt x="16647" y="14528"/>
                </a:cubicBezTo>
                <a:cubicBezTo>
                  <a:pt x="16302" y="14538"/>
                  <a:pt x="15822" y="14552"/>
                  <a:pt x="15583" y="14558"/>
                </a:cubicBezTo>
                <a:lnTo>
                  <a:pt x="15148" y="14570"/>
                </a:lnTo>
                <a:lnTo>
                  <a:pt x="14898" y="14284"/>
                </a:lnTo>
                <a:cubicBezTo>
                  <a:pt x="14760" y="14127"/>
                  <a:pt x="14661" y="13983"/>
                  <a:pt x="14678" y="13965"/>
                </a:cubicBezTo>
                <a:cubicBezTo>
                  <a:pt x="14725" y="13916"/>
                  <a:pt x="14175" y="13403"/>
                  <a:pt x="14077" y="13403"/>
                </a:cubicBezTo>
                <a:cubicBezTo>
                  <a:pt x="13981" y="13403"/>
                  <a:pt x="13549" y="12927"/>
                  <a:pt x="13549" y="12821"/>
                </a:cubicBezTo>
                <a:cubicBezTo>
                  <a:pt x="13549" y="12784"/>
                  <a:pt x="13501" y="12763"/>
                  <a:pt x="13442" y="12773"/>
                </a:cubicBezTo>
                <a:cubicBezTo>
                  <a:pt x="13260" y="12804"/>
                  <a:pt x="13173" y="12712"/>
                  <a:pt x="13256" y="12572"/>
                </a:cubicBezTo>
                <a:cubicBezTo>
                  <a:pt x="13346" y="12421"/>
                  <a:pt x="13219" y="11507"/>
                  <a:pt x="13086" y="11350"/>
                </a:cubicBezTo>
                <a:cubicBezTo>
                  <a:pt x="13039" y="11294"/>
                  <a:pt x="13015" y="11232"/>
                  <a:pt x="13034" y="11211"/>
                </a:cubicBezTo>
                <a:cubicBezTo>
                  <a:pt x="13079" y="11164"/>
                  <a:pt x="12847" y="10681"/>
                  <a:pt x="12644" y="10402"/>
                </a:cubicBezTo>
                <a:cubicBezTo>
                  <a:pt x="12493" y="10193"/>
                  <a:pt x="12490" y="10185"/>
                  <a:pt x="12603" y="10099"/>
                </a:cubicBezTo>
                <a:cubicBezTo>
                  <a:pt x="12666" y="10050"/>
                  <a:pt x="12741" y="10010"/>
                  <a:pt x="12768" y="10010"/>
                </a:cubicBezTo>
                <a:cubicBezTo>
                  <a:pt x="12795" y="10010"/>
                  <a:pt x="12818" y="9982"/>
                  <a:pt x="12818" y="9946"/>
                </a:cubicBezTo>
                <a:cubicBezTo>
                  <a:pt x="12818" y="9859"/>
                  <a:pt x="13323" y="9334"/>
                  <a:pt x="13386" y="9356"/>
                </a:cubicBezTo>
                <a:cubicBezTo>
                  <a:pt x="13413" y="9366"/>
                  <a:pt x="13419" y="9318"/>
                  <a:pt x="13398" y="9249"/>
                </a:cubicBezTo>
                <a:cubicBezTo>
                  <a:pt x="13373" y="9167"/>
                  <a:pt x="13402" y="9095"/>
                  <a:pt x="13478" y="9038"/>
                </a:cubicBezTo>
                <a:cubicBezTo>
                  <a:pt x="13559" y="8979"/>
                  <a:pt x="13588" y="8896"/>
                  <a:pt x="13573" y="8762"/>
                </a:cubicBezTo>
                <a:cubicBezTo>
                  <a:pt x="13561" y="8656"/>
                  <a:pt x="13569" y="8527"/>
                  <a:pt x="13590" y="8474"/>
                </a:cubicBezTo>
                <a:cubicBezTo>
                  <a:pt x="13611" y="8421"/>
                  <a:pt x="13622" y="8297"/>
                  <a:pt x="13615" y="8199"/>
                </a:cubicBezTo>
                <a:cubicBezTo>
                  <a:pt x="13607" y="8100"/>
                  <a:pt x="13633" y="7977"/>
                  <a:pt x="13674" y="7925"/>
                </a:cubicBezTo>
                <a:cubicBezTo>
                  <a:pt x="13715" y="7873"/>
                  <a:pt x="13734" y="7813"/>
                  <a:pt x="13715" y="7792"/>
                </a:cubicBezTo>
                <a:cubicBezTo>
                  <a:pt x="13695" y="7772"/>
                  <a:pt x="13702" y="7692"/>
                  <a:pt x="13731" y="7615"/>
                </a:cubicBezTo>
                <a:cubicBezTo>
                  <a:pt x="13767" y="7513"/>
                  <a:pt x="13741" y="7385"/>
                  <a:pt x="13636" y="7158"/>
                </a:cubicBezTo>
                <a:cubicBezTo>
                  <a:pt x="13556" y="6984"/>
                  <a:pt x="13488" y="6818"/>
                  <a:pt x="13487" y="6791"/>
                </a:cubicBezTo>
                <a:cubicBezTo>
                  <a:pt x="13487" y="6763"/>
                  <a:pt x="13443" y="6634"/>
                  <a:pt x="13388" y="6503"/>
                </a:cubicBezTo>
                <a:cubicBezTo>
                  <a:pt x="13273" y="6230"/>
                  <a:pt x="13253" y="6102"/>
                  <a:pt x="13316" y="6007"/>
                </a:cubicBezTo>
                <a:cubicBezTo>
                  <a:pt x="13340" y="5970"/>
                  <a:pt x="13359" y="5884"/>
                  <a:pt x="13358" y="5815"/>
                </a:cubicBezTo>
                <a:cubicBezTo>
                  <a:pt x="13353" y="5635"/>
                  <a:pt x="13412" y="5402"/>
                  <a:pt x="13485" y="5310"/>
                </a:cubicBezTo>
                <a:cubicBezTo>
                  <a:pt x="13519" y="5266"/>
                  <a:pt x="13533" y="5214"/>
                  <a:pt x="13515" y="5196"/>
                </a:cubicBezTo>
                <a:cubicBezTo>
                  <a:pt x="13498" y="5178"/>
                  <a:pt x="13512" y="5087"/>
                  <a:pt x="13546" y="4995"/>
                </a:cubicBezTo>
                <a:cubicBezTo>
                  <a:pt x="13596" y="4855"/>
                  <a:pt x="13586" y="4815"/>
                  <a:pt x="13486" y="4759"/>
                </a:cubicBezTo>
                <a:cubicBezTo>
                  <a:pt x="13420" y="4722"/>
                  <a:pt x="13364" y="4716"/>
                  <a:pt x="13363" y="4743"/>
                </a:cubicBezTo>
                <a:cubicBezTo>
                  <a:pt x="13359" y="4867"/>
                  <a:pt x="13183" y="4528"/>
                  <a:pt x="13183" y="4395"/>
                </a:cubicBezTo>
                <a:cubicBezTo>
                  <a:pt x="13183" y="4252"/>
                  <a:pt x="13176" y="4251"/>
                  <a:pt x="13035" y="4347"/>
                </a:cubicBezTo>
                <a:cubicBezTo>
                  <a:pt x="12872" y="4459"/>
                  <a:pt x="12850" y="4440"/>
                  <a:pt x="12786" y="4130"/>
                </a:cubicBezTo>
                <a:cubicBezTo>
                  <a:pt x="12751" y="3956"/>
                  <a:pt x="12730" y="3932"/>
                  <a:pt x="12670" y="4002"/>
                </a:cubicBezTo>
                <a:cubicBezTo>
                  <a:pt x="12597" y="4089"/>
                  <a:pt x="12377" y="4649"/>
                  <a:pt x="12297" y="4953"/>
                </a:cubicBezTo>
                <a:cubicBezTo>
                  <a:pt x="12274" y="5041"/>
                  <a:pt x="12200" y="5206"/>
                  <a:pt x="12135" y="5320"/>
                </a:cubicBezTo>
                <a:cubicBezTo>
                  <a:pt x="11984" y="5581"/>
                  <a:pt x="11572" y="5721"/>
                  <a:pt x="10955" y="5721"/>
                </a:cubicBezTo>
                <a:cubicBezTo>
                  <a:pt x="10159" y="5721"/>
                  <a:pt x="9978" y="5559"/>
                  <a:pt x="9909" y="4790"/>
                </a:cubicBezTo>
                <a:cubicBezTo>
                  <a:pt x="9889" y="4561"/>
                  <a:pt x="9849" y="4359"/>
                  <a:pt x="9821" y="4341"/>
                </a:cubicBezTo>
                <a:cubicBezTo>
                  <a:pt x="9794" y="4324"/>
                  <a:pt x="9787" y="4271"/>
                  <a:pt x="9804" y="4224"/>
                </a:cubicBezTo>
                <a:cubicBezTo>
                  <a:pt x="9812" y="4204"/>
                  <a:pt x="9808" y="4182"/>
                  <a:pt x="9799" y="4163"/>
                </a:cubicBezTo>
                <a:cubicBezTo>
                  <a:pt x="9740" y="4213"/>
                  <a:pt x="9700" y="4215"/>
                  <a:pt x="9670" y="4164"/>
                </a:cubicBezTo>
                <a:cubicBezTo>
                  <a:pt x="9654" y="4136"/>
                  <a:pt x="9652" y="4105"/>
                  <a:pt x="9657" y="4073"/>
                </a:cubicBezTo>
                <a:cubicBezTo>
                  <a:pt x="9631" y="4071"/>
                  <a:pt x="9606" y="4075"/>
                  <a:pt x="9586" y="4088"/>
                </a:cubicBezTo>
                <a:cubicBezTo>
                  <a:pt x="9559" y="4105"/>
                  <a:pt x="9452" y="4038"/>
                  <a:pt x="9349" y="3937"/>
                </a:cubicBezTo>
                <a:cubicBezTo>
                  <a:pt x="9261" y="3850"/>
                  <a:pt x="9209" y="3807"/>
                  <a:pt x="9170" y="3800"/>
                </a:cubicBezTo>
                <a:close/>
                <a:moveTo>
                  <a:pt x="12645" y="4553"/>
                </a:moveTo>
                <a:cubicBezTo>
                  <a:pt x="12683" y="4557"/>
                  <a:pt x="12722" y="4576"/>
                  <a:pt x="12759" y="4608"/>
                </a:cubicBezTo>
                <a:cubicBezTo>
                  <a:pt x="12813" y="4655"/>
                  <a:pt x="12909" y="4673"/>
                  <a:pt x="12973" y="4647"/>
                </a:cubicBezTo>
                <a:cubicBezTo>
                  <a:pt x="13132" y="4583"/>
                  <a:pt x="13254" y="4933"/>
                  <a:pt x="13193" y="5276"/>
                </a:cubicBezTo>
                <a:cubicBezTo>
                  <a:pt x="13167" y="5420"/>
                  <a:pt x="13075" y="5626"/>
                  <a:pt x="12989" y="5732"/>
                </a:cubicBezTo>
                <a:lnTo>
                  <a:pt x="12831" y="5922"/>
                </a:lnTo>
                <a:lnTo>
                  <a:pt x="12715" y="5734"/>
                </a:lnTo>
                <a:cubicBezTo>
                  <a:pt x="12607" y="5560"/>
                  <a:pt x="12608" y="5536"/>
                  <a:pt x="12720" y="5417"/>
                </a:cubicBezTo>
                <a:cubicBezTo>
                  <a:pt x="12833" y="5296"/>
                  <a:pt x="12833" y="5283"/>
                  <a:pt x="12711" y="5210"/>
                </a:cubicBezTo>
                <a:cubicBezTo>
                  <a:pt x="12604" y="5147"/>
                  <a:pt x="12596" y="5112"/>
                  <a:pt x="12670" y="5018"/>
                </a:cubicBezTo>
                <a:cubicBezTo>
                  <a:pt x="12746" y="4923"/>
                  <a:pt x="12736" y="4908"/>
                  <a:pt x="12618" y="4930"/>
                </a:cubicBezTo>
                <a:cubicBezTo>
                  <a:pt x="12518" y="4948"/>
                  <a:pt x="12474" y="4908"/>
                  <a:pt x="12457" y="4786"/>
                </a:cubicBezTo>
                <a:cubicBezTo>
                  <a:pt x="12437" y="4637"/>
                  <a:pt x="12533" y="4538"/>
                  <a:pt x="12645" y="4553"/>
                </a:cubicBezTo>
                <a:close/>
                <a:moveTo>
                  <a:pt x="21139" y="5062"/>
                </a:moveTo>
                <a:cubicBezTo>
                  <a:pt x="21120" y="5163"/>
                  <a:pt x="21123" y="5243"/>
                  <a:pt x="21145" y="5324"/>
                </a:cubicBezTo>
                <a:cubicBezTo>
                  <a:pt x="21143" y="5237"/>
                  <a:pt x="21140" y="5151"/>
                  <a:pt x="21139" y="5062"/>
                </a:cubicBezTo>
                <a:close/>
                <a:moveTo>
                  <a:pt x="35" y="7025"/>
                </a:moveTo>
                <a:cubicBezTo>
                  <a:pt x="35" y="7034"/>
                  <a:pt x="35" y="7042"/>
                  <a:pt x="35" y="7051"/>
                </a:cubicBezTo>
                <a:cubicBezTo>
                  <a:pt x="36" y="7043"/>
                  <a:pt x="37" y="7034"/>
                  <a:pt x="35" y="7025"/>
                </a:cubicBezTo>
                <a:close/>
                <a:moveTo>
                  <a:pt x="56" y="7984"/>
                </a:moveTo>
                <a:cubicBezTo>
                  <a:pt x="62" y="8284"/>
                  <a:pt x="66" y="8343"/>
                  <a:pt x="71" y="8609"/>
                </a:cubicBezTo>
                <a:cubicBezTo>
                  <a:pt x="83" y="8442"/>
                  <a:pt x="76" y="8187"/>
                  <a:pt x="56" y="7984"/>
                </a:cubicBezTo>
                <a:close/>
                <a:moveTo>
                  <a:pt x="107" y="10302"/>
                </a:moveTo>
                <a:cubicBezTo>
                  <a:pt x="108" y="10390"/>
                  <a:pt x="104" y="10460"/>
                  <a:pt x="94" y="10512"/>
                </a:cubicBezTo>
                <a:cubicBezTo>
                  <a:pt x="127" y="10417"/>
                  <a:pt x="132" y="10359"/>
                  <a:pt x="107" y="10302"/>
                </a:cubicBezTo>
                <a:close/>
                <a:moveTo>
                  <a:pt x="72" y="10750"/>
                </a:moveTo>
                <a:cubicBezTo>
                  <a:pt x="73" y="10804"/>
                  <a:pt x="79" y="10875"/>
                  <a:pt x="85" y="10945"/>
                </a:cubicBezTo>
                <a:cubicBezTo>
                  <a:pt x="98" y="10854"/>
                  <a:pt x="96" y="10774"/>
                  <a:pt x="72" y="10750"/>
                </a:cubicBezTo>
                <a:close/>
                <a:moveTo>
                  <a:pt x="123" y="11428"/>
                </a:moveTo>
                <a:cubicBezTo>
                  <a:pt x="126" y="11469"/>
                  <a:pt x="129" y="11508"/>
                  <a:pt x="132" y="11552"/>
                </a:cubicBezTo>
                <a:cubicBezTo>
                  <a:pt x="137" y="11538"/>
                  <a:pt x="141" y="11515"/>
                  <a:pt x="147" y="11510"/>
                </a:cubicBezTo>
                <a:cubicBezTo>
                  <a:pt x="162" y="11493"/>
                  <a:pt x="149" y="11462"/>
                  <a:pt x="123" y="11428"/>
                </a:cubicBezTo>
                <a:close/>
                <a:moveTo>
                  <a:pt x="21130" y="12379"/>
                </a:moveTo>
                <a:cubicBezTo>
                  <a:pt x="21115" y="12467"/>
                  <a:pt x="21099" y="12580"/>
                  <a:pt x="21088" y="12699"/>
                </a:cubicBezTo>
                <a:cubicBezTo>
                  <a:pt x="21068" y="12928"/>
                  <a:pt x="21034" y="13313"/>
                  <a:pt x="21012" y="13556"/>
                </a:cubicBezTo>
                <a:cubicBezTo>
                  <a:pt x="20982" y="13883"/>
                  <a:pt x="20989" y="13987"/>
                  <a:pt x="21041" y="13953"/>
                </a:cubicBezTo>
                <a:cubicBezTo>
                  <a:pt x="21050" y="13948"/>
                  <a:pt x="21059" y="13945"/>
                  <a:pt x="21067" y="13944"/>
                </a:cubicBezTo>
                <a:cubicBezTo>
                  <a:pt x="21079" y="13225"/>
                  <a:pt x="21100" y="12746"/>
                  <a:pt x="21130" y="12379"/>
                </a:cubicBezTo>
                <a:close/>
                <a:moveTo>
                  <a:pt x="21059" y="14553"/>
                </a:moveTo>
                <a:cubicBezTo>
                  <a:pt x="21053" y="14569"/>
                  <a:pt x="21049" y="14587"/>
                  <a:pt x="21040" y="14592"/>
                </a:cubicBezTo>
                <a:cubicBezTo>
                  <a:pt x="20966" y="14640"/>
                  <a:pt x="20978" y="15062"/>
                  <a:pt x="21052" y="15167"/>
                </a:cubicBezTo>
                <a:cubicBezTo>
                  <a:pt x="21054" y="14917"/>
                  <a:pt x="21057" y="14764"/>
                  <a:pt x="21059" y="14553"/>
                </a:cubicBezTo>
                <a:close/>
                <a:moveTo>
                  <a:pt x="4276" y="14745"/>
                </a:moveTo>
                <a:cubicBezTo>
                  <a:pt x="4240" y="14745"/>
                  <a:pt x="4228" y="14775"/>
                  <a:pt x="4249" y="14810"/>
                </a:cubicBezTo>
                <a:cubicBezTo>
                  <a:pt x="4269" y="14846"/>
                  <a:pt x="4298" y="14873"/>
                  <a:pt x="4313" y="14873"/>
                </a:cubicBezTo>
                <a:cubicBezTo>
                  <a:pt x="4328" y="14873"/>
                  <a:pt x="4340" y="14846"/>
                  <a:pt x="4340" y="14810"/>
                </a:cubicBezTo>
                <a:cubicBezTo>
                  <a:pt x="4340" y="14775"/>
                  <a:pt x="4311" y="14745"/>
                  <a:pt x="4276" y="14745"/>
                </a:cubicBezTo>
                <a:close/>
                <a:moveTo>
                  <a:pt x="21052" y="15352"/>
                </a:moveTo>
                <a:cubicBezTo>
                  <a:pt x="21010" y="15408"/>
                  <a:pt x="21000" y="15481"/>
                  <a:pt x="21030" y="15529"/>
                </a:cubicBezTo>
                <a:cubicBezTo>
                  <a:pt x="21038" y="15542"/>
                  <a:pt x="21044" y="15567"/>
                  <a:pt x="21051" y="15589"/>
                </a:cubicBezTo>
                <a:cubicBezTo>
                  <a:pt x="21052" y="15520"/>
                  <a:pt x="21052" y="15418"/>
                  <a:pt x="21052" y="153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7" name="Capture d’écran 2020-03-24 à 18.26.41.png" descr="Capture d’écran 2020-03-24 à 18.26.41.png"/>
          <p:cNvPicPr>
            <a:picLocks noChangeAspect="1"/>
          </p:cNvPicPr>
          <p:nvPr/>
        </p:nvPicPr>
        <p:blipFill>
          <a:blip r:embed="rId9">
            <a:extLst/>
          </a:blip>
          <a:srcRect l="20868" t="193" r="21243" b="3"/>
          <a:stretch>
            <a:fillRect/>
          </a:stretch>
        </p:blipFill>
        <p:spPr>
          <a:xfrm>
            <a:off x="6054273" y="2647126"/>
            <a:ext cx="1993967" cy="1943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8" fill="norm" stroke="1" extrusionOk="0">
                <a:moveTo>
                  <a:pt x="9044" y="0"/>
                </a:moveTo>
                <a:cubicBezTo>
                  <a:pt x="8867" y="-2"/>
                  <a:pt x="8682" y="20"/>
                  <a:pt x="8524" y="62"/>
                </a:cubicBezTo>
                <a:cubicBezTo>
                  <a:pt x="8208" y="146"/>
                  <a:pt x="8387" y="218"/>
                  <a:pt x="8923" y="225"/>
                </a:cubicBezTo>
                <a:cubicBezTo>
                  <a:pt x="9458" y="232"/>
                  <a:pt x="9715" y="162"/>
                  <a:pt x="9495" y="71"/>
                </a:cubicBezTo>
                <a:cubicBezTo>
                  <a:pt x="9385" y="25"/>
                  <a:pt x="9220" y="2"/>
                  <a:pt x="9044" y="0"/>
                </a:cubicBezTo>
                <a:close/>
                <a:moveTo>
                  <a:pt x="4028" y="1954"/>
                </a:moveTo>
                <a:cubicBezTo>
                  <a:pt x="2681" y="1954"/>
                  <a:pt x="2527" y="2044"/>
                  <a:pt x="2123" y="3039"/>
                </a:cubicBezTo>
                <a:cubicBezTo>
                  <a:pt x="1286" y="5101"/>
                  <a:pt x="1182" y="7096"/>
                  <a:pt x="1835" y="8496"/>
                </a:cubicBezTo>
                <a:cubicBezTo>
                  <a:pt x="2316" y="9525"/>
                  <a:pt x="2433" y="10577"/>
                  <a:pt x="2433" y="13777"/>
                </a:cubicBezTo>
                <a:lnTo>
                  <a:pt x="2433" y="17769"/>
                </a:lnTo>
                <a:lnTo>
                  <a:pt x="1216" y="19375"/>
                </a:lnTo>
                <a:cubicBezTo>
                  <a:pt x="547" y="20259"/>
                  <a:pt x="0" y="21120"/>
                  <a:pt x="0" y="21289"/>
                </a:cubicBezTo>
                <a:cubicBezTo>
                  <a:pt x="0" y="21470"/>
                  <a:pt x="4013" y="21598"/>
                  <a:pt x="9770" y="21598"/>
                </a:cubicBezTo>
                <a:lnTo>
                  <a:pt x="19540" y="21598"/>
                </a:lnTo>
                <a:lnTo>
                  <a:pt x="19334" y="20848"/>
                </a:lnTo>
                <a:cubicBezTo>
                  <a:pt x="18776" y="18835"/>
                  <a:pt x="18759" y="18169"/>
                  <a:pt x="19248" y="17006"/>
                </a:cubicBezTo>
                <a:cubicBezTo>
                  <a:pt x="20219" y="14702"/>
                  <a:pt x="21562" y="7468"/>
                  <a:pt x="21595" y="4870"/>
                </a:cubicBezTo>
                <a:cubicBezTo>
                  <a:pt x="21600" y="4499"/>
                  <a:pt x="21579" y="4221"/>
                  <a:pt x="21526" y="4067"/>
                </a:cubicBezTo>
                <a:cubicBezTo>
                  <a:pt x="21082" y="2796"/>
                  <a:pt x="20753" y="2611"/>
                  <a:pt x="19927" y="3167"/>
                </a:cubicBezTo>
                <a:cubicBezTo>
                  <a:pt x="18673" y="4009"/>
                  <a:pt x="17981" y="5509"/>
                  <a:pt x="16583" y="10384"/>
                </a:cubicBezTo>
                <a:cubicBezTo>
                  <a:pt x="15830" y="13010"/>
                  <a:pt x="14873" y="15579"/>
                  <a:pt x="14352" y="16375"/>
                </a:cubicBezTo>
                <a:cubicBezTo>
                  <a:pt x="13490" y="17695"/>
                  <a:pt x="13340" y="17781"/>
                  <a:pt x="11541" y="17945"/>
                </a:cubicBezTo>
                <a:cubicBezTo>
                  <a:pt x="9317" y="18149"/>
                  <a:pt x="8560" y="17835"/>
                  <a:pt x="7552" y="16300"/>
                </a:cubicBezTo>
                <a:cubicBezTo>
                  <a:pt x="6947" y="15378"/>
                  <a:pt x="6809" y="14714"/>
                  <a:pt x="6800" y="12643"/>
                </a:cubicBezTo>
                <a:cubicBezTo>
                  <a:pt x="6784" y="8999"/>
                  <a:pt x="6249" y="3408"/>
                  <a:pt x="5841" y="2625"/>
                </a:cubicBezTo>
                <a:cubicBezTo>
                  <a:pt x="5569" y="2104"/>
                  <a:pt x="5164" y="1954"/>
                  <a:pt x="4028" y="19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8" name="Capture d’écran 2020-03-24 à 16.43.25.png" descr="Capture d’écran 2020-03-24 à 16.43.25.pn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66" fill="hold"/>
                                        <p:tgtEl>
                                          <p:spTgt spid="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5"/>
            </a:gs>
            <a:gs pos="100000">
              <a:srgbClr val="B516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549466" y="15409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Capture d’écran 2020-03-24 à 16.43.25.png" descr="Capture d’écran 2020-03-24 à 16.43.25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2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226095" y="10879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3" name="Oh non !…"/>
          <p:cNvSpPr txBox="1"/>
          <p:nvPr>
            <p:ph type="ctrTitle"/>
          </p:nvPr>
        </p:nvSpPr>
        <p:spPr>
          <a:xfrm>
            <a:off x="-977902" y="602771"/>
            <a:ext cx="11507693" cy="2770191"/>
          </a:xfrm>
          <a:prstGeom prst="rect">
            <a:avLst/>
          </a:prstGeom>
        </p:spPr>
        <p:txBody>
          <a:bodyPr anchor="ctr"/>
          <a:lstStyle>
            <a:lvl1pPr defTabSz="286258">
              <a:defRPr b="1" sz="39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Essaie de nouveau !</a:t>
            </a:r>
          </a:p>
        </p:txBody>
      </p:sp>
      <p:pic>
        <p:nvPicPr>
          <p:cNvPr id="374" name="Capture d’écran 2020-03-24 à 18.33.38.png" descr="Capture d’écran 2020-03-24 à 18.33.38.png"/>
          <p:cNvPicPr>
            <a:picLocks noChangeAspect="1"/>
          </p:cNvPicPr>
          <p:nvPr/>
        </p:nvPicPr>
        <p:blipFill>
          <a:blip r:embed="rId8">
            <a:extLst/>
          </a:blip>
          <a:srcRect l="296" t="5546" r="16454" b="8647"/>
          <a:stretch>
            <a:fillRect/>
          </a:stretch>
        </p:blipFill>
        <p:spPr>
          <a:xfrm>
            <a:off x="1103151" y="4229849"/>
            <a:ext cx="3596894" cy="4368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95" fill="norm" stroke="1" extrusionOk="0">
                <a:moveTo>
                  <a:pt x="10240" y="8"/>
                </a:moveTo>
                <a:cubicBezTo>
                  <a:pt x="10149" y="-4"/>
                  <a:pt x="10048" y="-1"/>
                  <a:pt x="9936" y="12"/>
                </a:cubicBezTo>
                <a:cubicBezTo>
                  <a:pt x="9087" y="113"/>
                  <a:pt x="8423" y="1889"/>
                  <a:pt x="8963" y="2615"/>
                </a:cubicBezTo>
                <a:cubicBezTo>
                  <a:pt x="9431" y="3245"/>
                  <a:pt x="9537" y="6623"/>
                  <a:pt x="9096" y="6849"/>
                </a:cubicBezTo>
                <a:cubicBezTo>
                  <a:pt x="7710" y="7558"/>
                  <a:pt x="6998" y="11067"/>
                  <a:pt x="7945" y="12522"/>
                </a:cubicBezTo>
                <a:cubicBezTo>
                  <a:pt x="8494" y="13365"/>
                  <a:pt x="8487" y="13402"/>
                  <a:pt x="7354" y="15259"/>
                </a:cubicBezTo>
                <a:cubicBezTo>
                  <a:pt x="6379" y="16856"/>
                  <a:pt x="4749" y="18358"/>
                  <a:pt x="3992" y="18358"/>
                </a:cubicBezTo>
                <a:cubicBezTo>
                  <a:pt x="3673" y="18358"/>
                  <a:pt x="849" y="20467"/>
                  <a:pt x="301" y="21114"/>
                </a:cubicBezTo>
                <a:cubicBezTo>
                  <a:pt x="9" y="21459"/>
                  <a:pt x="-93" y="21593"/>
                  <a:pt x="95" y="21595"/>
                </a:cubicBezTo>
                <a:cubicBezTo>
                  <a:pt x="208" y="21596"/>
                  <a:pt x="424" y="21550"/>
                  <a:pt x="769" y="21473"/>
                </a:cubicBezTo>
                <a:cubicBezTo>
                  <a:pt x="1293" y="21356"/>
                  <a:pt x="2016" y="21275"/>
                  <a:pt x="2375" y="21295"/>
                </a:cubicBezTo>
                <a:cubicBezTo>
                  <a:pt x="3349" y="21347"/>
                  <a:pt x="4477" y="20819"/>
                  <a:pt x="6301" y="19451"/>
                </a:cubicBezTo>
                <a:lnTo>
                  <a:pt x="7936" y="18223"/>
                </a:lnTo>
                <a:lnTo>
                  <a:pt x="12513" y="18223"/>
                </a:lnTo>
                <a:lnTo>
                  <a:pt x="17091" y="18223"/>
                </a:lnTo>
                <a:lnTo>
                  <a:pt x="17561" y="19104"/>
                </a:lnTo>
                <a:cubicBezTo>
                  <a:pt x="17960" y="19855"/>
                  <a:pt x="18196" y="19982"/>
                  <a:pt x="19170" y="19982"/>
                </a:cubicBezTo>
                <a:cubicBezTo>
                  <a:pt x="19797" y="19982"/>
                  <a:pt x="20580" y="20183"/>
                  <a:pt x="20909" y="20430"/>
                </a:cubicBezTo>
                <a:cubicBezTo>
                  <a:pt x="21476" y="20854"/>
                  <a:pt x="21507" y="20835"/>
                  <a:pt x="21507" y="20045"/>
                </a:cubicBezTo>
                <a:cubicBezTo>
                  <a:pt x="21507" y="19367"/>
                  <a:pt x="21163" y="18970"/>
                  <a:pt x="19658" y="17907"/>
                </a:cubicBezTo>
                <a:cubicBezTo>
                  <a:pt x="18284" y="16936"/>
                  <a:pt x="17569" y="16155"/>
                  <a:pt x="16870" y="14866"/>
                </a:cubicBezTo>
                <a:lnTo>
                  <a:pt x="15928" y="13132"/>
                </a:lnTo>
                <a:lnTo>
                  <a:pt x="16910" y="12338"/>
                </a:lnTo>
                <a:cubicBezTo>
                  <a:pt x="17998" y="11458"/>
                  <a:pt x="18432" y="10154"/>
                  <a:pt x="18080" y="8818"/>
                </a:cubicBezTo>
                <a:cubicBezTo>
                  <a:pt x="17706" y="7396"/>
                  <a:pt x="17778" y="6150"/>
                  <a:pt x="18339" y="4422"/>
                </a:cubicBezTo>
                <a:cubicBezTo>
                  <a:pt x="18915" y="2647"/>
                  <a:pt x="19058" y="498"/>
                  <a:pt x="18600" y="498"/>
                </a:cubicBezTo>
                <a:cubicBezTo>
                  <a:pt x="18063" y="498"/>
                  <a:pt x="17255" y="1827"/>
                  <a:pt x="16792" y="3470"/>
                </a:cubicBezTo>
                <a:cubicBezTo>
                  <a:pt x="16235" y="5444"/>
                  <a:pt x="15317" y="6820"/>
                  <a:pt x="14466" y="6956"/>
                </a:cubicBezTo>
                <a:cubicBezTo>
                  <a:pt x="14121" y="7011"/>
                  <a:pt x="13680" y="7236"/>
                  <a:pt x="13486" y="7455"/>
                </a:cubicBezTo>
                <a:cubicBezTo>
                  <a:pt x="13178" y="7804"/>
                  <a:pt x="13078" y="7799"/>
                  <a:pt x="12701" y="7423"/>
                </a:cubicBezTo>
                <a:cubicBezTo>
                  <a:pt x="12463" y="7186"/>
                  <a:pt x="12355" y="6994"/>
                  <a:pt x="12459" y="6994"/>
                </a:cubicBezTo>
                <a:cubicBezTo>
                  <a:pt x="12562" y="6994"/>
                  <a:pt x="12285" y="6672"/>
                  <a:pt x="11844" y="6278"/>
                </a:cubicBezTo>
                <a:cubicBezTo>
                  <a:pt x="11131" y="5641"/>
                  <a:pt x="11041" y="5319"/>
                  <a:pt x="11037" y="3368"/>
                </a:cubicBezTo>
                <a:cubicBezTo>
                  <a:pt x="11032" y="879"/>
                  <a:pt x="10877" y="95"/>
                  <a:pt x="1024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88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3"/>
            </a:gs>
            <a:gs pos="100000">
              <a:srgbClr val="02700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44666" y="111759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ttps://www.ecosia.org/images?q=DESSIN+ELEVE#id=10119529C2496BD97B5B8A69C8666D01BC2EC38C"/>
          <p:cNvSpPr txBox="1"/>
          <p:nvPr/>
        </p:nvSpPr>
        <p:spPr>
          <a:xfrm>
            <a:off x="446785" y="9208972"/>
            <a:ext cx="5253229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https://www.ecosia.org/images?q=DESSIN+ELEVE#id=10119529C2496BD97B5B8A69C8666D01BC2EC38C</a:t>
            </a:r>
          </a:p>
        </p:txBody>
      </p:sp>
      <p:pic>
        <p:nvPicPr>
          <p:cNvPr id="378" name="th-5.jpeg" descr="th-5.jpeg"/>
          <p:cNvPicPr>
            <a:picLocks noChangeAspect="1"/>
          </p:cNvPicPr>
          <p:nvPr/>
        </p:nvPicPr>
        <p:blipFill>
          <a:blip r:embed="rId5">
            <a:extLst/>
          </a:blip>
          <a:srcRect l="1430" t="17747" r="1237" b="1400"/>
          <a:stretch>
            <a:fillRect/>
          </a:stretch>
        </p:blipFill>
        <p:spPr>
          <a:xfrm>
            <a:off x="2625127" y="3582673"/>
            <a:ext cx="5685030" cy="5937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30" fill="norm" stroke="1" extrusionOk="0">
                <a:moveTo>
                  <a:pt x="14391" y="1"/>
                </a:moveTo>
                <a:cubicBezTo>
                  <a:pt x="13919" y="12"/>
                  <a:pt x="13444" y="109"/>
                  <a:pt x="12977" y="296"/>
                </a:cubicBezTo>
                <a:cubicBezTo>
                  <a:pt x="12515" y="481"/>
                  <a:pt x="12103" y="572"/>
                  <a:pt x="11921" y="528"/>
                </a:cubicBezTo>
                <a:cubicBezTo>
                  <a:pt x="11725" y="482"/>
                  <a:pt x="11600" y="518"/>
                  <a:pt x="11555" y="630"/>
                </a:cubicBezTo>
                <a:cubicBezTo>
                  <a:pt x="11517" y="724"/>
                  <a:pt x="11224" y="870"/>
                  <a:pt x="10906" y="955"/>
                </a:cubicBezTo>
                <a:cubicBezTo>
                  <a:pt x="10587" y="1040"/>
                  <a:pt x="10262" y="1182"/>
                  <a:pt x="10183" y="1273"/>
                </a:cubicBezTo>
                <a:cubicBezTo>
                  <a:pt x="9957" y="1532"/>
                  <a:pt x="9642" y="1469"/>
                  <a:pt x="9261" y="1091"/>
                </a:cubicBezTo>
                <a:cubicBezTo>
                  <a:pt x="8473" y="309"/>
                  <a:pt x="6187" y="-165"/>
                  <a:pt x="5431" y="296"/>
                </a:cubicBezTo>
                <a:cubicBezTo>
                  <a:pt x="5255" y="404"/>
                  <a:pt x="5120" y="420"/>
                  <a:pt x="5038" y="342"/>
                </a:cubicBezTo>
                <a:cubicBezTo>
                  <a:pt x="4956" y="264"/>
                  <a:pt x="4841" y="329"/>
                  <a:pt x="4702" y="531"/>
                </a:cubicBezTo>
                <a:cubicBezTo>
                  <a:pt x="4586" y="700"/>
                  <a:pt x="4374" y="839"/>
                  <a:pt x="4232" y="839"/>
                </a:cubicBezTo>
                <a:cubicBezTo>
                  <a:pt x="4090" y="839"/>
                  <a:pt x="4010" y="893"/>
                  <a:pt x="4053" y="959"/>
                </a:cubicBezTo>
                <a:cubicBezTo>
                  <a:pt x="4096" y="1026"/>
                  <a:pt x="3997" y="1128"/>
                  <a:pt x="3833" y="1187"/>
                </a:cubicBezTo>
                <a:cubicBezTo>
                  <a:pt x="3548" y="1290"/>
                  <a:pt x="3242" y="1555"/>
                  <a:pt x="3259" y="1683"/>
                </a:cubicBezTo>
                <a:cubicBezTo>
                  <a:pt x="3264" y="1715"/>
                  <a:pt x="3135" y="1986"/>
                  <a:pt x="2973" y="2284"/>
                </a:cubicBezTo>
                <a:cubicBezTo>
                  <a:pt x="2747" y="2700"/>
                  <a:pt x="2681" y="3012"/>
                  <a:pt x="2688" y="3622"/>
                </a:cubicBezTo>
                <a:cubicBezTo>
                  <a:pt x="2700" y="4498"/>
                  <a:pt x="2957" y="5114"/>
                  <a:pt x="3607" y="5818"/>
                </a:cubicBezTo>
                <a:cubicBezTo>
                  <a:pt x="3814" y="6042"/>
                  <a:pt x="3953" y="6254"/>
                  <a:pt x="3917" y="6288"/>
                </a:cubicBezTo>
                <a:cubicBezTo>
                  <a:pt x="3881" y="6322"/>
                  <a:pt x="4098" y="6407"/>
                  <a:pt x="4396" y="6479"/>
                </a:cubicBezTo>
                <a:cubicBezTo>
                  <a:pt x="4695" y="6550"/>
                  <a:pt x="5039" y="6679"/>
                  <a:pt x="5161" y="6765"/>
                </a:cubicBezTo>
                <a:cubicBezTo>
                  <a:pt x="5364" y="6907"/>
                  <a:pt x="5326" y="6964"/>
                  <a:pt x="4743" y="7375"/>
                </a:cubicBezTo>
                <a:cubicBezTo>
                  <a:pt x="4291" y="7694"/>
                  <a:pt x="3973" y="7824"/>
                  <a:pt x="3663" y="7824"/>
                </a:cubicBezTo>
                <a:cubicBezTo>
                  <a:pt x="3307" y="7824"/>
                  <a:pt x="3199" y="7885"/>
                  <a:pt x="3100" y="8135"/>
                </a:cubicBezTo>
                <a:cubicBezTo>
                  <a:pt x="2922" y="8580"/>
                  <a:pt x="2946" y="8995"/>
                  <a:pt x="3179" y="9463"/>
                </a:cubicBezTo>
                <a:cubicBezTo>
                  <a:pt x="3533" y="10172"/>
                  <a:pt x="3434" y="10224"/>
                  <a:pt x="1621" y="10262"/>
                </a:cubicBezTo>
                <a:cubicBezTo>
                  <a:pt x="358" y="10288"/>
                  <a:pt x="0" y="10332"/>
                  <a:pt x="0" y="10460"/>
                </a:cubicBezTo>
                <a:cubicBezTo>
                  <a:pt x="0" y="10549"/>
                  <a:pt x="199" y="10711"/>
                  <a:pt x="443" y="10821"/>
                </a:cubicBezTo>
                <a:lnTo>
                  <a:pt x="886" y="11021"/>
                </a:lnTo>
                <a:lnTo>
                  <a:pt x="920" y="13107"/>
                </a:lnTo>
                <a:cubicBezTo>
                  <a:pt x="947" y="14689"/>
                  <a:pt x="992" y="15182"/>
                  <a:pt x="1110" y="15145"/>
                </a:cubicBezTo>
                <a:cubicBezTo>
                  <a:pt x="1217" y="15111"/>
                  <a:pt x="1286" y="14628"/>
                  <a:pt x="1330" y="13600"/>
                </a:cubicBezTo>
                <a:cubicBezTo>
                  <a:pt x="1402" y="11903"/>
                  <a:pt x="1362" y="11941"/>
                  <a:pt x="2470" y="12445"/>
                </a:cubicBezTo>
                <a:lnTo>
                  <a:pt x="3039" y="12706"/>
                </a:lnTo>
                <a:lnTo>
                  <a:pt x="3074" y="14422"/>
                </a:lnTo>
                <a:cubicBezTo>
                  <a:pt x="3103" y="15838"/>
                  <a:pt x="3143" y="16139"/>
                  <a:pt x="3297" y="16139"/>
                </a:cubicBezTo>
                <a:cubicBezTo>
                  <a:pt x="3438" y="16139"/>
                  <a:pt x="3482" y="15981"/>
                  <a:pt x="3482" y="15499"/>
                </a:cubicBezTo>
                <a:cubicBezTo>
                  <a:pt x="3482" y="15148"/>
                  <a:pt x="3538" y="14810"/>
                  <a:pt x="3604" y="14747"/>
                </a:cubicBezTo>
                <a:cubicBezTo>
                  <a:pt x="3671" y="14684"/>
                  <a:pt x="3740" y="14198"/>
                  <a:pt x="3761" y="13668"/>
                </a:cubicBezTo>
                <a:cubicBezTo>
                  <a:pt x="3815" y="12282"/>
                  <a:pt x="4041" y="12466"/>
                  <a:pt x="4116" y="13959"/>
                </a:cubicBezTo>
                <a:cubicBezTo>
                  <a:pt x="4158" y="14792"/>
                  <a:pt x="4231" y="15232"/>
                  <a:pt x="4333" y="15264"/>
                </a:cubicBezTo>
                <a:cubicBezTo>
                  <a:pt x="4446" y="15300"/>
                  <a:pt x="4496" y="14967"/>
                  <a:pt x="4523" y="14011"/>
                </a:cubicBezTo>
                <a:cubicBezTo>
                  <a:pt x="4554" y="12865"/>
                  <a:pt x="4588" y="12704"/>
                  <a:pt x="4789" y="12667"/>
                </a:cubicBezTo>
                <a:cubicBezTo>
                  <a:pt x="5303" y="12573"/>
                  <a:pt x="5364" y="12708"/>
                  <a:pt x="5121" y="13388"/>
                </a:cubicBezTo>
                <a:cubicBezTo>
                  <a:pt x="4995" y="13741"/>
                  <a:pt x="4937" y="14076"/>
                  <a:pt x="4994" y="14131"/>
                </a:cubicBezTo>
                <a:cubicBezTo>
                  <a:pt x="5051" y="14186"/>
                  <a:pt x="5034" y="14395"/>
                  <a:pt x="4955" y="14594"/>
                </a:cubicBezTo>
                <a:cubicBezTo>
                  <a:pt x="4831" y="14906"/>
                  <a:pt x="4847" y="14977"/>
                  <a:pt x="5059" y="15125"/>
                </a:cubicBezTo>
                <a:cubicBezTo>
                  <a:pt x="5194" y="15219"/>
                  <a:pt x="5418" y="15296"/>
                  <a:pt x="5555" y="15296"/>
                </a:cubicBezTo>
                <a:cubicBezTo>
                  <a:pt x="5693" y="15296"/>
                  <a:pt x="5901" y="15377"/>
                  <a:pt x="6015" y="15476"/>
                </a:cubicBezTo>
                <a:cubicBezTo>
                  <a:pt x="6383" y="15793"/>
                  <a:pt x="6980" y="15834"/>
                  <a:pt x="7225" y="15562"/>
                </a:cubicBezTo>
                <a:cubicBezTo>
                  <a:pt x="7395" y="15373"/>
                  <a:pt x="7546" y="15337"/>
                  <a:pt x="7931" y="15386"/>
                </a:cubicBezTo>
                <a:cubicBezTo>
                  <a:pt x="8716" y="15486"/>
                  <a:pt x="9088" y="14952"/>
                  <a:pt x="8595" y="14435"/>
                </a:cubicBezTo>
                <a:cubicBezTo>
                  <a:pt x="8368" y="14196"/>
                  <a:pt x="8312" y="12944"/>
                  <a:pt x="8519" y="12747"/>
                </a:cubicBezTo>
                <a:cubicBezTo>
                  <a:pt x="8583" y="12686"/>
                  <a:pt x="9227" y="12653"/>
                  <a:pt x="9952" y="12672"/>
                </a:cubicBezTo>
                <a:lnTo>
                  <a:pt x="11273" y="12706"/>
                </a:lnTo>
                <a:lnTo>
                  <a:pt x="11335" y="13701"/>
                </a:lnTo>
                <a:cubicBezTo>
                  <a:pt x="11370" y="14249"/>
                  <a:pt x="11455" y="14695"/>
                  <a:pt x="11525" y="14695"/>
                </a:cubicBezTo>
                <a:cubicBezTo>
                  <a:pt x="11594" y="14695"/>
                  <a:pt x="11681" y="14249"/>
                  <a:pt x="11716" y="13701"/>
                </a:cubicBezTo>
                <a:cubicBezTo>
                  <a:pt x="11765" y="12924"/>
                  <a:pt x="11820" y="12706"/>
                  <a:pt x="11968" y="12706"/>
                </a:cubicBezTo>
                <a:cubicBezTo>
                  <a:pt x="12123" y="12706"/>
                  <a:pt x="12166" y="12945"/>
                  <a:pt x="12195" y="14001"/>
                </a:cubicBezTo>
                <a:cubicBezTo>
                  <a:pt x="12215" y="14713"/>
                  <a:pt x="12285" y="15296"/>
                  <a:pt x="12349" y="15296"/>
                </a:cubicBezTo>
                <a:cubicBezTo>
                  <a:pt x="12414" y="15296"/>
                  <a:pt x="12484" y="14713"/>
                  <a:pt x="12504" y="14001"/>
                </a:cubicBezTo>
                <a:cubicBezTo>
                  <a:pt x="12534" y="12920"/>
                  <a:pt x="12569" y="12713"/>
                  <a:pt x="12728" y="12752"/>
                </a:cubicBezTo>
                <a:cubicBezTo>
                  <a:pt x="12832" y="12777"/>
                  <a:pt x="13088" y="12834"/>
                  <a:pt x="13297" y="12879"/>
                </a:cubicBezTo>
                <a:cubicBezTo>
                  <a:pt x="13637" y="12953"/>
                  <a:pt x="13674" y="13004"/>
                  <a:pt x="13642" y="13366"/>
                </a:cubicBezTo>
                <a:cubicBezTo>
                  <a:pt x="13623" y="13589"/>
                  <a:pt x="13495" y="13945"/>
                  <a:pt x="13358" y="14157"/>
                </a:cubicBezTo>
                <a:cubicBezTo>
                  <a:pt x="13220" y="14368"/>
                  <a:pt x="13108" y="14697"/>
                  <a:pt x="13108" y="14889"/>
                </a:cubicBezTo>
                <a:cubicBezTo>
                  <a:pt x="13108" y="15197"/>
                  <a:pt x="13196" y="15275"/>
                  <a:pt x="13870" y="15568"/>
                </a:cubicBezTo>
                <a:cubicBezTo>
                  <a:pt x="14776" y="15962"/>
                  <a:pt x="14781" y="15963"/>
                  <a:pt x="15067" y="15662"/>
                </a:cubicBezTo>
                <a:cubicBezTo>
                  <a:pt x="15277" y="15442"/>
                  <a:pt x="15318" y="15439"/>
                  <a:pt x="15671" y="15612"/>
                </a:cubicBezTo>
                <a:cubicBezTo>
                  <a:pt x="16514" y="16027"/>
                  <a:pt x="17040" y="15436"/>
                  <a:pt x="16391" y="14804"/>
                </a:cubicBezTo>
                <a:cubicBezTo>
                  <a:pt x="16074" y="14495"/>
                  <a:pt x="16022" y="14351"/>
                  <a:pt x="16022" y="13786"/>
                </a:cubicBezTo>
                <a:cubicBezTo>
                  <a:pt x="16022" y="12791"/>
                  <a:pt x="16252" y="12628"/>
                  <a:pt x="17578" y="12672"/>
                </a:cubicBezTo>
                <a:lnTo>
                  <a:pt x="18619" y="12706"/>
                </a:lnTo>
                <a:lnTo>
                  <a:pt x="18655" y="13939"/>
                </a:lnTo>
                <a:cubicBezTo>
                  <a:pt x="18675" y="14618"/>
                  <a:pt x="18743" y="15175"/>
                  <a:pt x="18808" y="15175"/>
                </a:cubicBezTo>
                <a:cubicBezTo>
                  <a:pt x="18873" y="15175"/>
                  <a:pt x="18942" y="14618"/>
                  <a:pt x="18962" y="13939"/>
                </a:cubicBezTo>
                <a:lnTo>
                  <a:pt x="18998" y="12706"/>
                </a:lnTo>
                <a:lnTo>
                  <a:pt x="19569" y="12706"/>
                </a:lnTo>
                <a:lnTo>
                  <a:pt x="20138" y="12706"/>
                </a:lnTo>
                <a:lnTo>
                  <a:pt x="20174" y="14422"/>
                </a:lnTo>
                <a:cubicBezTo>
                  <a:pt x="20203" y="15826"/>
                  <a:pt x="20243" y="16139"/>
                  <a:pt x="20393" y="16139"/>
                </a:cubicBezTo>
                <a:cubicBezTo>
                  <a:pt x="20546" y="16139"/>
                  <a:pt x="20582" y="15764"/>
                  <a:pt x="20611" y="13939"/>
                </a:cubicBezTo>
                <a:lnTo>
                  <a:pt x="20646" y="11742"/>
                </a:lnTo>
                <a:lnTo>
                  <a:pt x="21128" y="11703"/>
                </a:lnTo>
                <a:cubicBezTo>
                  <a:pt x="21499" y="11674"/>
                  <a:pt x="21600" y="11618"/>
                  <a:pt x="21569" y="11464"/>
                </a:cubicBezTo>
                <a:cubicBezTo>
                  <a:pt x="21515" y="11197"/>
                  <a:pt x="18906" y="10359"/>
                  <a:pt x="17795" y="10252"/>
                </a:cubicBezTo>
                <a:lnTo>
                  <a:pt x="16972" y="10175"/>
                </a:lnTo>
                <a:lnTo>
                  <a:pt x="16930" y="9757"/>
                </a:lnTo>
                <a:cubicBezTo>
                  <a:pt x="16888" y="9338"/>
                  <a:pt x="15783" y="7769"/>
                  <a:pt x="15210" y="7315"/>
                </a:cubicBezTo>
                <a:lnTo>
                  <a:pt x="14945" y="7105"/>
                </a:lnTo>
                <a:lnTo>
                  <a:pt x="15237" y="7027"/>
                </a:lnTo>
                <a:cubicBezTo>
                  <a:pt x="15398" y="6985"/>
                  <a:pt x="15768" y="6837"/>
                  <a:pt x="16060" y="6696"/>
                </a:cubicBezTo>
                <a:cubicBezTo>
                  <a:pt x="16498" y="6486"/>
                  <a:pt x="16627" y="6340"/>
                  <a:pt x="16790" y="5871"/>
                </a:cubicBezTo>
                <a:cubicBezTo>
                  <a:pt x="16899" y="5559"/>
                  <a:pt x="17092" y="5193"/>
                  <a:pt x="17219" y="5059"/>
                </a:cubicBezTo>
                <a:cubicBezTo>
                  <a:pt x="17405" y="4864"/>
                  <a:pt x="17420" y="4782"/>
                  <a:pt x="17296" y="4640"/>
                </a:cubicBezTo>
                <a:cubicBezTo>
                  <a:pt x="17168" y="4492"/>
                  <a:pt x="17213" y="4436"/>
                  <a:pt x="17564" y="4297"/>
                </a:cubicBezTo>
                <a:cubicBezTo>
                  <a:pt x="17796" y="4204"/>
                  <a:pt x="18061" y="4042"/>
                  <a:pt x="18153" y="3936"/>
                </a:cubicBezTo>
                <a:cubicBezTo>
                  <a:pt x="18245" y="3830"/>
                  <a:pt x="18396" y="3771"/>
                  <a:pt x="18489" y="3804"/>
                </a:cubicBezTo>
                <a:cubicBezTo>
                  <a:pt x="18729" y="3892"/>
                  <a:pt x="18820" y="3695"/>
                  <a:pt x="18884" y="2943"/>
                </a:cubicBezTo>
                <a:cubicBezTo>
                  <a:pt x="18948" y="2199"/>
                  <a:pt x="18718" y="1627"/>
                  <a:pt x="18307" y="1502"/>
                </a:cubicBezTo>
                <a:cubicBezTo>
                  <a:pt x="18008" y="1412"/>
                  <a:pt x="17542" y="824"/>
                  <a:pt x="17542" y="538"/>
                </a:cubicBezTo>
                <a:cubicBezTo>
                  <a:pt x="17542" y="427"/>
                  <a:pt x="17471" y="359"/>
                  <a:pt x="17384" y="389"/>
                </a:cubicBezTo>
                <a:cubicBezTo>
                  <a:pt x="17297" y="419"/>
                  <a:pt x="17121" y="394"/>
                  <a:pt x="16995" y="332"/>
                </a:cubicBezTo>
                <a:cubicBezTo>
                  <a:pt x="16847" y="259"/>
                  <a:pt x="16708" y="264"/>
                  <a:pt x="16606" y="345"/>
                </a:cubicBezTo>
                <a:cubicBezTo>
                  <a:pt x="16493" y="434"/>
                  <a:pt x="16256" y="402"/>
                  <a:pt x="15790" y="233"/>
                </a:cubicBezTo>
                <a:cubicBezTo>
                  <a:pt x="15332" y="67"/>
                  <a:pt x="14863" y="-10"/>
                  <a:pt x="14391" y="1"/>
                </a:cubicBezTo>
                <a:close/>
                <a:moveTo>
                  <a:pt x="9332" y="4417"/>
                </a:moveTo>
                <a:cubicBezTo>
                  <a:pt x="9401" y="4424"/>
                  <a:pt x="9455" y="4452"/>
                  <a:pt x="9499" y="4503"/>
                </a:cubicBezTo>
                <a:cubicBezTo>
                  <a:pt x="9569" y="4586"/>
                  <a:pt x="9754" y="4721"/>
                  <a:pt x="9913" y="4801"/>
                </a:cubicBezTo>
                <a:cubicBezTo>
                  <a:pt x="10073" y="4882"/>
                  <a:pt x="10165" y="5005"/>
                  <a:pt x="10117" y="5079"/>
                </a:cubicBezTo>
                <a:cubicBezTo>
                  <a:pt x="10058" y="5171"/>
                  <a:pt x="10147" y="5191"/>
                  <a:pt x="10404" y="5142"/>
                </a:cubicBezTo>
                <a:cubicBezTo>
                  <a:pt x="10827" y="5061"/>
                  <a:pt x="11418" y="5298"/>
                  <a:pt x="11365" y="5526"/>
                </a:cubicBezTo>
                <a:cubicBezTo>
                  <a:pt x="11346" y="5608"/>
                  <a:pt x="11447" y="5764"/>
                  <a:pt x="11591" y="5876"/>
                </a:cubicBezTo>
                <a:cubicBezTo>
                  <a:pt x="11735" y="5987"/>
                  <a:pt x="11862" y="6202"/>
                  <a:pt x="11874" y="6351"/>
                </a:cubicBezTo>
                <a:cubicBezTo>
                  <a:pt x="11886" y="6500"/>
                  <a:pt x="11949" y="6621"/>
                  <a:pt x="12013" y="6621"/>
                </a:cubicBezTo>
                <a:cubicBezTo>
                  <a:pt x="12077" y="6621"/>
                  <a:pt x="12323" y="6735"/>
                  <a:pt x="12561" y="6876"/>
                </a:cubicBezTo>
                <a:lnTo>
                  <a:pt x="12996" y="7130"/>
                </a:lnTo>
                <a:lnTo>
                  <a:pt x="12641" y="7474"/>
                </a:lnTo>
                <a:cubicBezTo>
                  <a:pt x="12344" y="7762"/>
                  <a:pt x="12179" y="7819"/>
                  <a:pt x="11641" y="7822"/>
                </a:cubicBezTo>
                <a:lnTo>
                  <a:pt x="10998" y="7824"/>
                </a:lnTo>
                <a:lnTo>
                  <a:pt x="11017" y="8579"/>
                </a:lnTo>
                <a:cubicBezTo>
                  <a:pt x="11028" y="8993"/>
                  <a:pt x="11112" y="9448"/>
                  <a:pt x="11205" y="9588"/>
                </a:cubicBezTo>
                <a:cubicBezTo>
                  <a:pt x="11299" y="9729"/>
                  <a:pt x="11339" y="9929"/>
                  <a:pt x="11296" y="10037"/>
                </a:cubicBezTo>
                <a:cubicBezTo>
                  <a:pt x="11231" y="10198"/>
                  <a:pt x="11019" y="10237"/>
                  <a:pt x="10136" y="10237"/>
                </a:cubicBezTo>
                <a:cubicBezTo>
                  <a:pt x="9542" y="10237"/>
                  <a:pt x="9053" y="10221"/>
                  <a:pt x="9049" y="10205"/>
                </a:cubicBezTo>
                <a:cubicBezTo>
                  <a:pt x="9044" y="10188"/>
                  <a:pt x="9025" y="9975"/>
                  <a:pt x="9005" y="9729"/>
                </a:cubicBezTo>
                <a:cubicBezTo>
                  <a:pt x="8983" y="9460"/>
                  <a:pt x="8823" y="9109"/>
                  <a:pt x="8600" y="8839"/>
                </a:cubicBezTo>
                <a:cubicBezTo>
                  <a:pt x="8397" y="8594"/>
                  <a:pt x="8021" y="8100"/>
                  <a:pt x="7762" y="7743"/>
                </a:cubicBezTo>
                <a:lnTo>
                  <a:pt x="7294" y="7093"/>
                </a:lnTo>
                <a:lnTo>
                  <a:pt x="7612" y="6976"/>
                </a:lnTo>
                <a:cubicBezTo>
                  <a:pt x="7788" y="6914"/>
                  <a:pt x="7962" y="6860"/>
                  <a:pt x="7999" y="6860"/>
                </a:cubicBezTo>
                <a:cubicBezTo>
                  <a:pt x="8036" y="6860"/>
                  <a:pt x="8225" y="6756"/>
                  <a:pt x="8418" y="6626"/>
                </a:cubicBezTo>
                <a:cubicBezTo>
                  <a:pt x="8610" y="6495"/>
                  <a:pt x="8794" y="6413"/>
                  <a:pt x="8827" y="6444"/>
                </a:cubicBezTo>
                <a:cubicBezTo>
                  <a:pt x="8975" y="6585"/>
                  <a:pt x="9028" y="5212"/>
                  <a:pt x="8888" y="4844"/>
                </a:cubicBezTo>
                <a:cubicBezTo>
                  <a:pt x="8805" y="4623"/>
                  <a:pt x="8840" y="4551"/>
                  <a:pt x="9079" y="4463"/>
                </a:cubicBezTo>
                <a:cubicBezTo>
                  <a:pt x="9180" y="4425"/>
                  <a:pt x="9263" y="4410"/>
                  <a:pt x="9332" y="4417"/>
                </a:cubicBezTo>
                <a:close/>
                <a:moveTo>
                  <a:pt x="2521" y="21273"/>
                </a:moveTo>
                <a:cubicBezTo>
                  <a:pt x="1383" y="21284"/>
                  <a:pt x="274" y="21320"/>
                  <a:pt x="218" y="21373"/>
                </a:cubicBezTo>
                <a:cubicBezTo>
                  <a:pt x="180" y="21410"/>
                  <a:pt x="1310" y="21435"/>
                  <a:pt x="2732" y="21429"/>
                </a:cubicBezTo>
                <a:cubicBezTo>
                  <a:pt x="4154" y="21424"/>
                  <a:pt x="5176" y="21377"/>
                  <a:pt x="5002" y="21327"/>
                </a:cubicBezTo>
                <a:cubicBezTo>
                  <a:pt x="4826" y="21276"/>
                  <a:pt x="3660" y="21262"/>
                  <a:pt x="2521" y="212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9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9701162" y="749283"/>
            <a:ext cx="1791174" cy="179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0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333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854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7642" t="13182" r="6803" b="4909"/>
          <a:stretch>
            <a:fillRect/>
          </a:stretch>
        </p:blipFill>
        <p:spPr>
          <a:xfrm>
            <a:off x="10713790" y="75249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" name="Capture d’écran 2020-03-24 à 16.22.07.png" descr="Capture d’écran 2020-03-24 à 16.22.07.png"/>
          <p:cNvPicPr>
            <a:picLocks noChangeAspect="1"/>
          </p:cNvPicPr>
          <p:nvPr/>
        </p:nvPicPr>
        <p:blipFill>
          <a:blip r:embed="rId6">
            <a:extLst/>
          </a:blip>
          <a:srcRect l="0" t="0" r="1" b="0"/>
          <a:stretch>
            <a:fillRect/>
          </a:stretch>
        </p:blipFill>
        <p:spPr>
          <a:xfrm>
            <a:off x="631480" y="711595"/>
            <a:ext cx="8570914" cy="833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67" y="0"/>
                  <a:pt x="0" y="0"/>
                  <a:pt x="0" y="65"/>
                </a:cubicBezTo>
                <a:cubicBezTo>
                  <a:pt x="0" y="65"/>
                  <a:pt x="0" y="66"/>
                  <a:pt x="0" y="66"/>
                </a:cubicBezTo>
                <a:lnTo>
                  <a:pt x="0" y="67"/>
                </a:lnTo>
                <a:cubicBezTo>
                  <a:pt x="0" y="144"/>
                  <a:pt x="26" y="147"/>
                  <a:pt x="110" y="81"/>
                </a:cubicBezTo>
                <a:cubicBezTo>
                  <a:pt x="164" y="39"/>
                  <a:pt x="1512" y="33"/>
                  <a:pt x="10853" y="33"/>
                </a:cubicBezTo>
                <a:cubicBezTo>
                  <a:pt x="20991" y="33"/>
                  <a:pt x="21535" y="36"/>
                  <a:pt x="21566" y="91"/>
                </a:cubicBezTo>
                <a:cubicBezTo>
                  <a:pt x="21595" y="142"/>
                  <a:pt x="21598" y="140"/>
                  <a:pt x="21599" y="74"/>
                </a:cubicBezTo>
                <a:lnTo>
                  <a:pt x="21600" y="0"/>
                </a:lnTo>
                <a:lnTo>
                  <a:pt x="10800" y="0"/>
                </a:lnTo>
                <a:close/>
                <a:moveTo>
                  <a:pt x="15502" y="517"/>
                </a:moveTo>
                <a:cubicBezTo>
                  <a:pt x="15491" y="511"/>
                  <a:pt x="15483" y="512"/>
                  <a:pt x="15477" y="518"/>
                </a:cubicBezTo>
                <a:cubicBezTo>
                  <a:pt x="15436" y="560"/>
                  <a:pt x="15231" y="618"/>
                  <a:pt x="15216" y="593"/>
                </a:cubicBezTo>
                <a:cubicBezTo>
                  <a:pt x="15198" y="564"/>
                  <a:pt x="14672" y="578"/>
                  <a:pt x="14624" y="609"/>
                </a:cubicBezTo>
                <a:cubicBezTo>
                  <a:pt x="14606" y="620"/>
                  <a:pt x="14575" y="619"/>
                  <a:pt x="14554" y="605"/>
                </a:cubicBezTo>
                <a:cubicBezTo>
                  <a:pt x="14517" y="582"/>
                  <a:pt x="14459" y="580"/>
                  <a:pt x="13937" y="596"/>
                </a:cubicBezTo>
                <a:cubicBezTo>
                  <a:pt x="13813" y="600"/>
                  <a:pt x="13680" y="587"/>
                  <a:pt x="13643" y="566"/>
                </a:cubicBezTo>
                <a:cubicBezTo>
                  <a:pt x="13589" y="537"/>
                  <a:pt x="13550" y="538"/>
                  <a:pt x="13465" y="574"/>
                </a:cubicBezTo>
                <a:cubicBezTo>
                  <a:pt x="13397" y="604"/>
                  <a:pt x="13340" y="609"/>
                  <a:pt x="13310" y="591"/>
                </a:cubicBezTo>
                <a:cubicBezTo>
                  <a:pt x="13285" y="574"/>
                  <a:pt x="13178" y="571"/>
                  <a:pt x="13072" y="580"/>
                </a:cubicBezTo>
                <a:cubicBezTo>
                  <a:pt x="12967" y="590"/>
                  <a:pt x="12862" y="596"/>
                  <a:pt x="12840" y="595"/>
                </a:cubicBezTo>
                <a:cubicBezTo>
                  <a:pt x="12818" y="594"/>
                  <a:pt x="12782" y="592"/>
                  <a:pt x="12760" y="591"/>
                </a:cubicBezTo>
                <a:cubicBezTo>
                  <a:pt x="12680" y="586"/>
                  <a:pt x="12489" y="617"/>
                  <a:pt x="12452" y="640"/>
                </a:cubicBezTo>
                <a:cubicBezTo>
                  <a:pt x="12431" y="653"/>
                  <a:pt x="12391" y="646"/>
                  <a:pt x="12364" y="623"/>
                </a:cubicBezTo>
                <a:cubicBezTo>
                  <a:pt x="12327" y="591"/>
                  <a:pt x="12300" y="591"/>
                  <a:pt x="12257" y="618"/>
                </a:cubicBezTo>
                <a:cubicBezTo>
                  <a:pt x="12218" y="644"/>
                  <a:pt x="12189" y="642"/>
                  <a:pt x="12167" y="620"/>
                </a:cubicBezTo>
                <a:cubicBezTo>
                  <a:pt x="12145" y="597"/>
                  <a:pt x="12114" y="598"/>
                  <a:pt x="12069" y="623"/>
                </a:cubicBezTo>
                <a:cubicBezTo>
                  <a:pt x="12033" y="642"/>
                  <a:pt x="11968" y="659"/>
                  <a:pt x="11924" y="659"/>
                </a:cubicBezTo>
                <a:cubicBezTo>
                  <a:pt x="11880" y="659"/>
                  <a:pt x="11835" y="674"/>
                  <a:pt x="11823" y="694"/>
                </a:cubicBezTo>
                <a:cubicBezTo>
                  <a:pt x="11809" y="717"/>
                  <a:pt x="11785" y="714"/>
                  <a:pt x="11749" y="682"/>
                </a:cubicBezTo>
                <a:cubicBezTo>
                  <a:pt x="11691" y="631"/>
                  <a:pt x="11562" y="626"/>
                  <a:pt x="11492" y="672"/>
                </a:cubicBezTo>
                <a:cubicBezTo>
                  <a:pt x="11468" y="688"/>
                  <a:pt x="11361" y="703"/>
                  <a:pt x="11256" y="706"/>
                </a:cubicBezTo>
                <a:cubicBezTo>
                  <a:pt x="11109" y="710"/>
                  <a:pt x="11058" y="700"/>
                  <a:pt x="11032" y="658"/>
                </a:cubicBezTo>
                <a:cubicBezTo>
                  <a:pt x="11003" y="610"/>
                  <a:pt x="10989" y="608"/>
                  <a:pt x="10916" y="646"/>
                </a:cubicBezTo>
                <a:cubicBezTo>
                  <a:pt x="10870" y="671"/>
                  <a:pt x="10807" y="682"/>
                  <a:pt x="10777" y="672"/>
                </a:cubicBezTo>
                <a:cubicBezTo>
                  <a:pt x="10747" y="662"/>
                  <a:pt x="10674" y="678"/>
                  <a:pt x="10614" y="707"/>
                </a:cubicBezTo>
                <a:cubicBezTo>
                  <a:pt x="10554" y="736"/>
                  <a:pt x="10493" y="757"/>
                  <a:pt x="10477" y="754"/>
                </a:cubicBezTo>
                <a:cubicBezTo>
                  <a:pt x="10461" y="751"/>
                  <a:pt x="10441" y="752"/>
                  <a:pt x="10432" y="754"/>
                </a:cubicBezTo>
                <a:cubicBezTo>
                  <a:pt x="10423" y="757"/>
                  <a:pt x="10251" y="765"/>
                  <a:pt x="10049" y="773"/>
                </a:cubicBezTo>
                <a:cubicBezTo>
                  <a:pt x="9846" y="781"/>
                  <a:pt x="9579" y="802"/>
                  <a:pt x="9456" y="820"/>
                </a:cubicBezTo>
                <a:cubicBezTo>
                  <a:pt x="9333" y="838"/>
                  <a:pt x="9132" y="854"/>
                  <a:pt x="9009" y="854"/>
                </a:cubicBezTo>
                <a:cubicBezTo>
                  <a:pt x="8885" y="855"/>
                  <a:pt x="8698" y="870"/>
                  <a:pt x="8593" y="888"/>
                </a:cubicBezTo>
                <a:cubicBezTo>
                  <a:pt x="8372" y="926"/>
                  <a:pt x="8123" y="932"/>
                  <a:pt x="7877" y="901"/>
                </a:cubicBezTo>
                <a:cubicBezTo>
                  <a:pt x="7736" y="884"/>
                  <a:pt x="7702" y="865"/>
                  <a:pt x="7677" y="800"/>
                </a:cubicBezTo>
                <a:cubicBezTo>
                  <a:pt x="7661" y="756"/>
                  <a:pt x="7633" y="730"/>
                  <a:pt x="7614" y="742"/>
                </a:cubicBezTo>
                <a:cubicBezTo>
                  <a:pt x="7596" y="754"/>
                  <a:pt x="7560" y="746"/>
                  <a:pt x="7534" y="724"/>
                </a:cubicBezTo>
                <a:cubicBezTo>
                  <a:pt x="7498" y="693"/>
                  <a:pt x="7478" y="693"/>
                  <a:pt x="7441" y="724"/>
                </a:cubicBezTo>
                <a:cubicBezTo>
                  <a:pt x="7416" y="746"/>
                  <a:pt x="7382" y="754"/>
                  <a:pt x="7364" y="743"/>
                </a:cubicBezTo>
                <a:cubicBezTo>
                  <a:pt x="7347" y="732"/>
                  <a:pt x="7323" y="740"/>
                  <a:pt x="7312" y="758"/>
                </a:cubicBezTo>
                <a:cubicBezTo>
                  <a:pt x="7300" y="779"/>
                  <a:pt x="7272" y="779"/>
                  <a:pt x="7238" y="762"/>
                </a:cubicBezTo>
                <a:cubicBezTo>
                  <a:pt x="7209" y="746"/>
                  <a:pt x="7091" y="730"/>
                  <a:pt x="6976" y="728"/>
                </a:cubicBezTo>
                <a:cubicBezTo>
                  <a:pt x="6862" y="725"/>
                  <a:pt x="6744" y="716"/>
                  <a:pt x="6714" y="706"/>
                </a:cubicBezTo>
                <a:cubicBezTo>
                  <a:pt x="6685" y="696"/>
                  <a:pt x="6652" y="706"/>
                  <a:pt x="6640" y="724"/>
                </a:cubicBezTo>
                <a:cubicBezTo>
                  <a:pt x="6626" y="747"/>
                  <a:pt x="6601" y="747"/>
                  <a:pt x="6561" y="726"/>
                </a:cubicBezTo>
                <a:cubicBezTo>
                  <a:pt x="6529" y="708"/>
                  <a:pt x="6397" y="694"/>
                  <a:pt x="6267" y="695"/>
                </a:cubicBezTo>
                <a:cubicBezTo>
                  <a:pt x="6138" y="696"/>
                  <a:pt x="6003" y="690"/>
                  <a:pt x="5968" y="682"/>
                </a:cubicBezTo>
                <a:cubicBezTo>
                  <a:pt x="5933" y="674"/>
                  <a:pt x="5887" y="681"/>
                  <a:pt x="5866" y="699"/>
                </a:cubicBezTo>
                <a:cubicBezTo>
                  <a:pt x="5845" y="716"/>
                  <a:pt x="5809" y="719"/>
                  <a:pt x="5787" y="705"/>
                </a:cubicBezTo>
                <a:cubicBezTo>
                  <a:pt x="5728" y="668"/>
                  <a:pt x="4691" y="712"/>
                  <a:pt x="4632" y="754"/>
                </a:cubicBezTo>
                <a:cubicBezTo>
                  <a:pt x="4627" y="758"/>
                  <a:pt x="4524" y="766"/>
                  <a:pt x="4401" y="772"/>
                </a:cubicBezTo>
                <a:cubicBezTo>
                  <a:pt x="4278" y="778"/>
                  <a:pt x="4097" y="793"/>
                  <a:pt x="4000" y="805"/>
                </a:cubicBezTo>
                <a:cubicBezTo>
                  <a:pt x="3903" y="817"/>
                  <a:pt x="3766" y="832"/>
                  <a:pt x="3696" y="840"/>
                </a:cubicBezTo>
                <a:cubicBezTo>
                  <a:pt x="3422" y="869"/>
                  <a:pt x="3397" y="874"/>
                  <a:pt x="3374" y="898"/>
                </a:cubicBezTo>
                <a:cubicBezTo>
                  <a:pt x="3360" y="912"/>
                  <a:pt x="3309" y="922"/>
                  <a:pt x="3261" y="922"/>
                </a:cubicBezTo>
                <a:cubicBezTo>
                  <a:pt x="3212" y="922"/>
                  <a:pt x="3132" y="939"/>
                  <a:pt x="3083" y="959"/>
                </a:cubicBezTo>
                <a:cubicBezTo>
                  <a:pt x="3033" y="979"/>
                  <a:pt x="2941" y="1002"/>
                  <a:pt x="2880" y="1009"/>
                </a:cubicBezTo>
                <a:cubicBezTo>
                  <a:pt x="2776" y="1019"/>
                  <a:pt x="2703" y="1044"/>
                  <a:pt x="2550" y="1125"/>
                </a:cubicBezTo>
                <a:cubicBezTo>
                  <a:pt x="2519" y="1142"/>
                  <a:pt x="2465" y="1146"/>
                  <a:pt x="2431" y="1135"/>
                </a:cubicBezTo>
                <a:cubicBezTo>
                  <a:pt x="2324" y="1100"/>
                  <a:pt x="2094" y="1256"/>
                  <a:pt x="1722" y="1611"/>
                </a:cubicBezTo>
                <a:cubicBezTo>
                  <a:pt x="1534" y="1790"/>
                  <a:pt x="1271" y="2205"/>
                  <a:pt x="1229" y="2388"/>
                </a:cubicBezTo>
                <a:cubicBezTo>
                  <a:pt x="1217" y="2443"/>
                  <a:pt x="1192" y="2516"/>
                  <a:pt x="1173" y="2552"/>
                </a:cubicBezTo>
                <a:cubicBezTo>
                  <a:pt x="1128" y="2637"/>
                  <a:pt x="1127" y="2653"/>
                  <a:pt x="1106" y="3293"/>
                </a:cubicBezTo>
                <a:cubicBezTo>
                  <a:pt x="1081" y="4085"/>
                  <a:pt x="1062" y="4272"/>
                  <a:pt x="995" y="4407"/>
                </a:cubicBezTo>
                <a:cubicBezTo>
                  <a:pt x="943" y="4512"/>
                  <a:pt x="934" y="4609"/>
                  <a:pt x="931" y="5104"/>
                </a:cubicBezTo>
                <a:cubicBezTo>
                  <a:pt x="930" y="5421"/>
                  <a:pt x="942" y="5828"/>
                  <a:pt x="959" y="6009"/>
                </a:cubicBezTo>
                <a:cubicBezTo>
                  <a:pt x="991" y="6355"/>
                  <a:pt x="1035" y="7684"/>
                  <a:pt x="1020" y="7853"/>
                </a:cubicBezTo>
                <a:cubicBezTo>
                  <a:pt x="1015" y="7907"/>
                  <a:pt x="1013" y="8033"/>
                  <a:pt x="1014" y="8133"/>
                </a:cubicBezTo>
                <a:cubicBezTo>
                  <a:pt x="1016" y="8265"/>
                  <a:pt x="1014" y="8458"/>
                  <a:pt x="1014" y="8699"/>
                </a:cubicBezTo>
                <a:cubicBezTo>
                  <a:pt x="1025" y="8852"/>
                  <a:pt x="1025" y="9004"/>
                  <a:pt x="1014" y="9125"/>
                </a:cubicBezTo>
                <a:cubicBezTo>
                  <a:pt x="1014" y="9257"/>
                  <a:pt x="1016" y="9482"/>
                  <a:pt x="1015" y="9516"/>
                </a:cubicBezTo>
                <a:cubicBezTo>
                  <a:pt x="1013" y="9579"/>
                  <a:pt x="1023" y="9831"/>
                  <a:pt x="1037" y="10076"/>
                </a:cubicBezTo>
                <a:cubicBezTo>
                  <a:pt x="1052" y="10320"/>
                  <a:pt x="1062" y="10574"/>
                  <a:pt x="1059" y="10641"/>
                </a:cubicBezTo>
                <a:cubicBezTo>
                  <a:pt x="1056" y="10707"/>
                  <a:pt x="1070" y="10771"/>
                  <a:pt x="1089" y="10784"/>
                </a:cubicBezTo>
                <a:cubicBezTo>
                  <a:pt x="1113" y="10799"/>
                  <a:pt x="1107" y="10826"/>
                  <a:pt x="1069" y="10869"/>
                </a:cubicBezTo>
                <a:cubicBezTo>
                  <a:pt x="1029" y="10915"/>
                  <a:pt x="1011" y="10999"/>
                  <a:pt x="1005" y="11170"/>
                </a:cubicBezTo>
                <a:cubicBezTo>
                  <a:pt x="989" y="11708"/>
                  <a:pt x="988" y="11980"/>
                  <a:pt x="999" y="12183"/>
                </a:cubicBezTo>
                <a:cubicBezTo>
                  <a:pt x="1006" y="12301"/>
                  <a:pt x="1002" y="12452"/>
                  <a:pt x="990" y="12520"/>
                </a:cubicBezTo>
                <a:cubicBezTo>
                  <a:pt x="979" y="12587"/>
                  <a:pt x="980" y="12634"/>
                  <a:pt x="994" y="12626"/>
                </a:cubicBezTo>
                <a:cubicBezTo>
                  <a:pt x="1038" y="12598"/>
                  <a:pt x="1063" y="12677"/>
                  <a:pt x="1025" y="12724"/>
                </a:cubicBezTo>
                <a:cubicBezTo>
                  <a:pt x="999" y="12757"/>
                  <a:pt x="998" y="12776"/>
                  <a:pt x="1024" y="12792"/>
                </a:cubicBezTo>
                <a:cubicBezTo>
                  <a:pt x="1049" y="12808"/>
                  <a:pt x="1045" y="12832"/>
                  <a:pt x="1010" y="12872"/>
                </a:cubicBezTo>
                <a:cubicBezTo>
                  <a:pt x="969" y="12919"/>
                  <a:pt x="964" y="12996"/>
                  <a:pt x="978" y="13336"/>
                </a:cubicBezTo>
                <a:cubicBezTo>
                  <a:pt x="988" y="13559"/>
                  <a:pt x="1003" y="13754"/>
                  <a:pt x="1012" y="13770"/>
                </a:cubicBezTo>
                <a:cubicBezTo>
                  <a:pt x="1022" y="13786"/>
                  <a:pt x="1015" y="13817"/>
                  <a:pt x="998" y="13839"/>
                </a:cubicBezTo>
                <a:cubicBezTo>
                  <a:pt x="967" y="13878"/>
                  <a:pt x="948" y="13952"/>
                  <a:pt x="943" y="14019"/>
                </a:cubicBezTo>
                <a:cubicBezTo>
                  <a:pt x="943" y="14039"/>
                  <a:pt x="944" y="14071"/>
                  <a:pt x="944" y="14093"/>
                </a:cubicBezTo>
                <a:cubicBezTo>
                  <a:pt x="947" y="14113"/>
                  <a:pt x="952" y="14131"/>
                  <a:pt x="960" y="14141"/>
                </a:cubicBezTo>
                <a:cubicBezTo>
                  <a:pt x="981" y="14167"/>
                  <a:pt x="988" y="14219"/>
                  <a:pt x="976" y="14257"/>
                </a:cubicBezTo>
                <a:cubicBezTo>
                  <a:pt x="964" y="14295"/>
                  <a:pt x="970" y="14346"/>
                  <a:pt x="990" y="14371"/>
                </a:cubicBezTo>
                <a:cubicBezTo>
                  <a:pt x="1016" y="14403"/>
                  <a:pt x="1018" y="14423"/>
                  <a:pt x="992" y="14439"/>
                </a:cubicBezTo>
                <a:cubicBezTo>
                  <a:pt x="967" y="14455"/>
                  <a:pt x="967" y="14472"/>
                  <a:pt x="992" y="14504"/>
                </a:cubicBezTo>
                <a:cubicBezTo>
                  <a:pt x="1016" y="14533"/>
                  <a:pt x="1016" y="14553"/>
                  <a:pt x="994" y="14567"/>
                </a:cubicBezTo>
                <a:cubicBezTo>
                  <a:pt x="973" y="14581"/>
                  <a:pt x="967" y="14744"/>
                  <a:pt x="977" y="15024"/>
                </a:cubicBezTo>
                <a:cubicBezTo>
                  <a:pt x="998" y="15593"/>
                  <a:pt x="1028" y="16081"/>
                  <a:pt x="1043" y="16098"/>
                </a:cubicBezTo>
                <a:cubicBezTo>
                  <a:pt x="1050" y="16105"/>
                  <a:pt x="1039" y="16132"/>
                  <a:pt x="1019" y="16157"/>
                </a:cubicBezTo>
                <a:cubicBezTo>
                  <a:pt x="1017" y="16160"/>
                  <a:pt x="1017" y="16162"/>
                  <a:pt x="1015" y="16165"/>
                </a:cubicBezTo>
                <a:cubicBezTo>
                  <a:pt x="1016" y="16191"/>
                  <a:pt x="1018" y="16213"/>
                  <a:pt x="1018" y="16241"/>
                </a:cubicBezTo>
                <a:cubicBezTo>
                  <a:pt x="1036" y="16261"/>
                  <a:pt x="1042" y="16296"/>
                  <a:pt x="1033" y="16320"/>
                </a:cubicBezTo>
                <a:cubicBezTo>
                  <a:pt x="1024" y="16345"/>
                  <a:pt x="1033" y="16384"/>
                  <a:pt x="1052" y="16408"/>
                </a:cubicBezTo>
                <a:cubicBezTo>
                  <a:pt x="1072" y="16432"/>
                  <a:pt x="1077" y="16463"/>
                  <a:pt x="1065" y="16475"/>
                </a:cubicBezTo>
                <a:cubicBezTo>
                  <a:pt x="1023" y="16519"/>
                  <a:pt x="1031" y="16791"/>
                  <a:pt x="1076" y="16829"/>
                </a:cubicBezTo>
                <a:cubicBezTo>
                  <a:pt x="1103" y="16852"/>
                  <a:pt x="1110" y="16880"/>
                  <a:pt x="1093" y="16902"/>
                </a:cubicBezTo>
                <a:cubicBezTo>
                  <a:pt x="1063" y="16942"/>
                  <a:pt x="1065" y="17272"/>
                  <a:pt x="1095" y="17352"/>
                </a:cubicBezTo>
                <a:cubicBezTo>
                  <a:pt x="1136" y="17459"/>
                  <a:pt x="1150" y="17624"/>
                  <a:pt x="1122" y="17678"/>
                </a:cubicBezTo>
                <a:cubicBezTo>
                  <a:pt x="1113" y="17697"/>
                  <a:pt x="1111" y="17717"/>
                  <a:pt x="1114" y="17739"/>
                </a:cubicBezTo>
                <a:cubicBezTo>
                  <a:pt x="1116" y="17747"/>
                  <a:pt x="1118" y="17749"/>
                  <a:pt x="1119" y="17756"/>
                </a:cubicBezTo>
                <a:cubicBezTo>
                  <a:pt x="1126" y="17779"/>
                  <a:pt x="1135" y="17803"/>
                  <a:pt x="1154" y="17833"/>
                </a:cubicBezTo>
                <a:cubicBezTo>
                  <a:pt x="1188" y="17886"/>
                  <a:pt x="1215" y="17912"/>
                  <a:pt x="1215" y="17893"/>
                </a:cubicBezTo>
                <a:cubicBezTo>
                  <a:pt x="1215" y="17874"/>
                  <a:pt x="1203" y="17844"/>
                  <a:pt x="1187" y="17826"/>
                </a:cubicBezTo>
                <a:cubicBezTo>
                  <a:pt x="1149" y="17784"/>
                  <a:pt x="1191" y="17343"/>
                  <a:pt x="1235" y="17328"/>
                </a:cubicBezTo>
                <a:cubicBezTo>
                  <a:pt x="1294" y="17308"/>
                  <a:pt x="1379" y="17478"/>
                  <a:pt x="1383" y="17626"/>
                </a:cubicBezTo>
                <a:cubicBezTo>
                  <a:pt x="1388" y="17796"/>
                  <a:pt x="1348" y="18037"/>
                  <a:pt x="1311" y="18060"/>
                </a:cubicBezTo>
                <a:cubicBezTo>
                  <a:pt x="1296" y="18070"/>
                  <a:pt x="1264" y="18121"/>
                  <a:pt x="1238" y="18173"/>
                </a:cubicBezTo>
                <a:cubicBezTo>
                  <a:pt x="1204" y="18244"/>
                  <a:pt x="1201" y="18278"/>
                  <a:pt x="1228" y="18306"/>
                </a:cubicBezTo>
                <a:cubicBezTo>
                  <a:pt x="1255" y="18334"/>
                  <a:pt x="1251" y="18354"/>
                  <a:pt x="1213" y="18383"/>
                </a:cubicBezTo>
                <a:cubicBezTo>
                  <a:pt x="1157" y="18426"/>
                  <a:pt x="1158" y="18622"/>
                  <a:pt x="1216" y="18911"/>
                </a:cubicBezTo>
                <a:cubicBezTo>
                  <a:pt x="1234" y="18999"/>
                  <a:pt x="1240" y="19083"/>
                  <a:pt x="1230" y="19099"/>
                </a:cubicBezTo>
                <a:cubicBezTo>
                  <a:pt x="1220" y="19116"/>
                  <a:pt x="1223" y="19147"/>
                  <a:pt x="1236" y="19169"/>
                </a:cubicBezTo>
                <a:cubicBezTo>
                  <a:pt x="1249" y="19191"/>
                  <a:pt x="1263" y="19275"/>
                  <a:pt x="1266" y="19356"/>
                </a:cubicBezTo>
                <a:cubicBezTo>
                  <a:pt x="1270" y="19453"/>
                  <a:pt x="1290" y="19512"/>
                  <a:pt x="1326" y="19533"/>
                </a:cubicBezTo>
                <a:cubicBezTo>
                  <a:pt x="1360" y="19552"/>
                  <a:pt x="1369" y="19577"/>
                  <a:pt x="1352" y="19602"/>
                </a:cubicBezTo>
                <a:cubicBezTo>
                  <a:pt x="1337" y="19623"/>
                  <a:pt x="1320" y="19692"/>
                  <a:pt x="1315" y="19754"/>
                </a:cubicBezTo>
                <a:cubicBezTo>
                  <a:pt x="1308" y="19840"/>
                  <a:pt x="1323" y="19880"/>
                  <a:pt x="1380" y="19925"/>
                </a:cubicBezTo>
                <a:cubicBezTo>
                  <a:pt x="1447" y="19977"/>
                  <a:pt x="1449" y="19985"/>
                  <a:pt x="1399" y="20005"/>
                </a:cubicBezTo>
                <a:cubicBezTo>
                  <a:pt x="1320" y="20036"/>
                  <a:pt x="1326" y="20223"/>
                  <a:pt x="1408" y="20299"/>
                </a:cubicBezTo>
                <a:cubicBezTo>
                  <a:pt x="1444" y="20332"/>
                  <a:pt x="1466" y="20364"/>
                  <a:pt x="1459" y="20371"/>
                </a:cubicBezTo>
                <a:cubicBezTo>
                  <a:pt x="1452" y="20379"/>
                  <a:pt x="1480" y="20423"/>
                  <a:pt x="1521" y="20469"/>
                </a:cubicBezTo>
                <a:cubicBezTo>
                  <a:pt x="1565" y="20518"/>
                  <a:pt x="1588" y="20573"/>
                  <a:pt x="1577" y="20606"/>
                </a:cubicBezTo>
                <a:cubicBezTo>
                  <a:pt x="1570" y="20626"/>
                  <a:pt x="1569" y="20634"/>
                  <a:pt x="1571" y="20636"/>
                </a:cubicBezTo>
                <a:cubicBezTo>
                  <a:pt x="1572" y="20636"/>
                  <a:pt x="1572" y="20637"/>
                  <a:pt x="1572" y="20638"/>
                </a:cubicBezTo>
                <a:cubicBezTo>
                  <a:pt x="1577" y="20636"/>
                  <a:pt x="1586" y="20625"/>
                  <a:pt x="1604" y="20601"/>
                </a:cubicBezTo>
                <a:cubicBezTo>
                  <a:pt x="1647" y="20544"/>
                  <a:pt x="1657" y="20549"/>
                  <a:pt x="1761" y="20681"/>
                </a:cubicBezTo>
                <a:cubicBezTo>
                  <a:pt x="1930" y="20896"/>
                  <a:pt x="2144" y="21106"/>
                  <a:pt x="2193" y="21106"/>
                </a:cubicBezTo>
                <a:cubicBezTo>
                  <a:pt x="2218" y="21106"/>
                  <a:pt x="2288" y="21142"/>
                  <a:pt x="2350" y="21185"/>
                </a:cubicBezTo>
                <a:cubicBezTo>
                  <a:pt x="2421" y="21234"/>
                  <a:pt x="2535" y="21272"/>
                  <a:pt x="2651" y="21286"/>
                </a:cubicBezTo>
                <a:cubicBezTo>
                  <a:pt x="2981" y="21326"/>
                  <a:pt x="4248" y="21300"/>
                  <a:pt x="4323" y="21252"/>
                </a:cubicBezTo>
                <a:cubicBezTo>
                  <a:pt x="4341" y="21241"/>
                  <a:pt x="4375" y="21240"/>
                  <a:pt x="4399" y="21249"/>
                </a:cubicBezTo>
                <a:cubicBezTo>
                  <a:pt x="4423" y="21259"/>
                  <a:pt x="4451" y="21244"/>
                  <a:pt x="4462" y="21216"/>
                </a:cubicBezTo>
                <a:cubicBezTo>
                  <a:pt x="4475" y="21182"/>
                  <a:pt x="4494" y="21174"/>
                  <a:pt x="4521" y="21195"/>
                </a:cubicBezTo>
                <a:cubicBezTo>
                  <a:pt x="4561" y="21225"/>
                  <a:pt x="4876" y="21221"/>
                  <a:pt x="5296" y="21186"/>
                </a:cubicBezTo>
                <a:cubicBezTo>
                  <a:pt x="5531" y="21167"/>
                  <a:pt x="6019" y="21156"/>
                  <a:pt x="6128" y="21167"/>
                </a:cubicBezTo>
                <a:cubicBezTo>
                  <a:pt x="6163" y="21170"/>
                  <a:pt x="6354" y="21172"/>
                  <a:pt x="6550" y="21170"/>
                </a:cubicBezTo>
                <a:cubicBezTo>
                  <a:pt x="6764" y="21168"/>
                  <a:pt x="6935" y="21182"/>
                  <a:pt x="6976" y="21205"/>
                </a:cubicBezTo>
                <a:cubicBezTo>
                  <a:pt x="7026" y="21232"/>
                  <a:pt x="7056" y="21232"/>
                  <a:pt x="7086" y="21206"/>
                </a:cubicBezTo>
                <a:cubicBezTo>
                  <a:pt x="7126" y="21172"/>
                  <a:pt x="7291" y="21161"/>
                  <a:pt x="7622" y="21172"/>
                </a:cubicBezTo>
                <a:cubicBezTo>
                  <a:pt x="7705" y="21175"/>
                  <a:pt x="7790" y="21166"/>
                  <a:pt x="7810" y="21152"/>
                </a:cubicBezTo>
                <a:cubicBezTo>
                  <a:pt x="7831" y="21139"/>
                  <a:pt x="8124" y="21124"/>
                  <a:pt x="8461" y="21117"/>
                </a:cubicBezTo>
                <a:cubicBezTo>
                  <a:pt x="8797" y="21111"/>
                  <a:pt x="9143" y="21101"/>
                  <a:pt x="9229" y="21094"/>
                </a:cubicBezTo>
                <a:cubicBezTo>
                  <a:pt x="9315" y="21086"/>
                  <a:pt x="9424" y="21091"/>
                  <a:pt x="9472" y="21105"/>
                </a:cubicBezTo>
                <a:cubicBezTo>
                  <a:pt x="9520" y="21119"/>
                  <a:pt x="9620" y="21120"/>
                  <a:pt x="9693" y="21106"/>
                </a:cubicBezTo>
                <a:cubicBezTo>
                  <a:pt x="9777" y="21090"/>
                  <a:pt x="9833" y="21094"/>
                  <a:pt x="9846" y="21115"/>
                </a:cubicBezTo>
                <a:cubicBezTo>
                  <a:pt x="9857" y="21134"/>
                  <a:pt x="9880" y="21115"/>
                  <a:pt x="9896" y="21071"/>
                </a:cubicBezTo>
                <a:lnTo>
                  <a:pt x="9925" y="20991"/>
                </a:lnTo>
                <a:lnTo>
                  <a:pt x="9984" y="21066"/>
                </a:lnTo>
                <a:cubicBezTo>
                  <a:pt x="10030" y="21124"/>
                  <a:pt x="10078" y="21140"/>
                  <a:pt x="10200" y="21143"/>
                </a:cubicBezTo>
                <a:cubicBezTo>
                  <a:pt x="10286" y="21145"/>
                  <a:pt x="10389" y="21129"/>
                  <a:pt x="10429" y="21107"/>
                </a:cubicBezTo>
                <a:cubicBezTo>
                  <a:pt x="10488" y="21075"/>
                  <a:pt x="10512" y="21076"/>
                  <a:pt x="10555" y="21116"/>
                </a:cubicBezTo>
                <a:cubicBezTo>
                  <a:pt x="10604" y="21162"/>
                  <a:pt x="10945" y="21203"/>
                  <a:pt x="11024" y="21172"/>
                </a:cubicBezTo>
                <a:cubicBezTo>
                  <a:pt x="11042" y="21165"/>
                  <a:pt x="11236" y="21171"/>
                  <a:pt x="11456" y="21187"/>
                </a:cubicBezTo>
                <a:cubicBezTo>
                  <a:pt x="11676" y="21203"/>
                  <a:pt x="11899" y="21215"/>
                  <a:pt x="11952" y="21212"/>
                </a:cubicBezTo>
                <a:cubicBezTo>
                  <a:pt x="12087" y="21205"/>
                  <a:pt x="12124" y="21205"/>
                  <a:pt x="12592" y="21221"/>
                </a:cubicBezTo>
                <a:cubicBezTo>
                  <a:pt x="12821" y="21229"/>
                  <a:pt x="13282" y="21245"/>
                  <a:pt x="13617" y="21254"/>
                </a:cubicBezTo>
                <a:cubicBezTo>
                  <a:pt x="13951" y="21264"/>
                  <a:pt x="14431" y="21277"/>
                  <a:pt x="14684" y="21285"/>
                </a:cubicBezTo>
                <a:cubicBezTo>
                  <a:pt x="14936" y="21293"/>
                  <a:pt x="15174" y="21287"/>
                  <a:pt x="15212" y="21274"/>
                </a:cubicBezTo>
                <a:cubicBezTo>
                  <a:pt x="15250" y="21260"/>
                  <a:pt x="15323" y="21258"/>
                  <a:pt x="15376" y="21270"/>
                </a:cubicBezTo>
                <a:cubicBezTo>
                  <a:pt x="15429" y="21281"/>
                  <a:pt x="15512" y="21276"/>
                  <a:pt x="15561" y="21259"/>
                </a:cubicBezTo>
                <a:cubicBezTo>
                  <a:pt x="15621" y="21239"/>
                  <a:pt x="15664" y="21243"/>
                  <a:pt x="15694" y="21269"/>
                </a:cubicBezTo>
                <a:cubicBezTo>
                  <a:pt x="15720" y="21291"/>
                  <a:pt x="15746" y="21294"/>
                  <a:pt x="15757" y="21276"/>
                </a:cubicBezTo>
                <a:cubicBezTo>
                  <a:pt x="15779" y="21239"/>
                  <a:pt x="15966" y="21206"/>
                  <a:pt x="15984" y="21237"/>
                </a:cubicBezTo>
                <a:cubicBezTo>
                  <a:pt x="15998" y="21261"/>
                  <a:pt x="16497" y="21257"/>
                  <a:pt x="16672" y="21231"/>
                </a:cubicBezTo>
                <a:cubicBezTo>
                  <a:pt x="16736" y="21221"/>
                  <a:pt x="16828" y="21233"/>
                  <a:pt x="16887" y="21260"/>
                </a:cubicBezTo>
                <a:cubicBezTo>
                  <a:pt x="16943" y="21287"/>
                  <a:pt x="17003" y="21300"/>
                  <a:pt x="17020" y="21289"/>
                </a:cubicBezTo>
                <a:cubicBezTo>
                  <a:pt x="17037" y="21278"/>
                  <a:pt x="17060" y="21284"/>
                  <a:pt x="17070" y="21301"/>
                </a:cubicBezTo>
                <a:cubicBezTo>
                  <a:pt x="17080" y="21317"/>
                  <a:pt x="17233" y="21330"/>
                  <a:pt x="17410" y="21329"/>
                </a:cubicBezTo>
                <a:cubicBezTo>
                  <a:pt x="17587" y="21329"/>
                  <a:pt x="17739" y="21337"/>
                  <a:pt x="17749" y="21348"/>
                </a:cubicBezTo>
                <a:cubicBezTo>
                  <a:pt x="17786" y="21386"/>
                  <a:pt x="18563" y="21358"/>
                  <a:pt x="18595" y="21317"/>
                </a:cubicBezTo>
                <a:cubicBezTo>
                  <a:pt x="18617" y="21290"/>
                  <a:pt x="18718" y="21281"/>
                  <a:pt x="18923" y="21291"/>
                </a:cubicBezTo>
                <a:cubicBezTo>
                  <a:pt x="19240" y="21307"/>
                  <a:pt x="19504" y="21250"/>
                  <a:pt x="19505" y="21168"/>
                </a:cubicBezTo>
                <a:cubicBezTo>
                  <a:pt x="19505" y="21140"/>
                  <a:pt x="19539" y="21123"/>
                  <a:pt x="19590" y="21123"/>
                </a:cubicBezTo>
                <a:cubicBezTo>
                  <a:pt x="19636" y="21123"/>
                  <a:pt x="19685" y="21111"/>
                  <a:pt x="19699" y="21098"/>
                </a:cubicBezTo>
                <a:cubicBezTo>
                  <a:pt x="19712" y="21084"/>
                  <a:pt x="19769" y="21073"/>
                  <a:pt x="19826" y="21073"/>
                </a:cubicBezTo>
                <a:cubicBezTo>
                  <a:pt x="19905" y="21073"/>
                  <a:pt x="19933" y="21056"/>
                  <a:pt x="19948" y="20999"/>
                </a:cubicBezTo>
                <a:cubicBezTo>
                  <a:pt x="19962" y="20943"/>
                  <a:pt x="19975" y="20935"/>
                  <a:pt x="20004" y="20965"/>
                </a:cubicBezTo>
                <a:cubicBezTo>
                  <a:pt x="20033" y="20995"/>
                  <a:pt x="20054" y="20987"/>
                  <a:pt x="20097" y="20931"/>
                </a:cubicBezTo>
                <a:cubicBezTo>
                  <a:pt x="20188" y="20812"/>
                  <a:pt x="20279" y="20630"/>
                  <a:pt x="20302" y="20522"/>
                </a:cubicBezTo>
                <a:cubicBezTo>
                  <a:pt x="20314" y="20465"/>
                  <a:pt x="20360" y="20379"/>
                  <a:pt x="20405" y="20330"/>
                </a:cubicBezTo>
                <a:cubicBezTo>
                  <a:pt x="20449" y="20281"/>
                  <a:pt x="20494" y="20190"/>
                  <a:pt x="20504" y="20128"/>
                </a:cubicBezTo>
                <a:cubicBezTo>
                  <a:pt x="20513" y="20067"/>
                  <a:pt x="20534" y="20010"/>
                  <a:pt x="20549" y="20000"/>
                </a:cubicBezTo>
                <a:cubicBezTo>
                  <a:pt x="20564" y="19990"/>
                  <a:pt x="20568" y="19947"/>
                  <a:pt x="20558" y="19905"/>
                </a:cubicBezTo>
                <a:cubicBezTo>
                  <a:pt x="20548" y="19863"/>
                  <a:pt x="20555" y="19818"/>
                  <a:pt x="20574" y="19806"/>
                </a:cubicBezTo>
                <a:cubicBezTo>
                  <a:pt x="20593" y="19794"/>
                  <a:pt x="20609" y="19730"/>
                  <a:pt x="20609" y="19663"/>
                </a:cubicBezTo>
                <a:cubicBezTo>
                  <a:pt x="20609" y="19596"/>
                  <a:pt x="20629" y="19476"/>
                  <a:pt x="20653" y="19394"/>
                </a:cubicBezTo>
                <a:cubicBezTo>
                  <a:pt x="20705" y="19215"/>
                  <a:pt x="20698" y="18957"/>
                  <a:pt x="20637" y="18806"/>
                </a:cubicBezTo>
                <a:cubicBezTo>
                  <a:pt x="20598" y="18711"/>
                  <a:pt x="20598" y="18691"/>
                  <a:pt x="20640" y="18658"/>
                </a:cubicBezTo>
                <a:cubicBezTo>
                  <a:pt x="20666" y="18637"/>
                  <a:pt x="20692" y="18558"/>
                  <a:pt x="20698" y="18483"/>
                </a:cubicBezTo>
                <a:cubicBezTo>
                  <a:pt x="20705" y="18378"/>
                  <a:pt x="20692" y="18331"/>
                  <a:pt x="20641" y="18282"/>
                </a:cubicBezTo>
                <a:cubicBezTo>
                  <a:pt x="20583" y="18226"/>
                  <a:pt x="20580" y="18213"/>
                  <a:pt x="20622" y="18177"/>
                </a:cubicBezTo>
                <a:cubicBezTo>
                  <a:pt x="20664" y="18142"/>
                  <a:pt x="20670" y="18017"/>
                  <a:pt x="20639" y="17861"/>
                </a:cubicBezTo>
                <a:cubicBezTo>
                  <a:pt x="20635" y="17843"/>
                  <a:pt x="20635" y="17822"/>
                  <a:pt x="20639" y="17813"/>
                </a:cubicBezTo>
                <a:cubicBezTo>
                  <a:pt x="20658" y="17763"/>
                  <a:pt x="20652" y="17574"/>
                  <a:pt x="20632" y="17561"/>
                </a:cubicBezTo>
                <a:cubicBezTo>
                  <a:pt x="20619" y="17553"/>
                  <a:pt x="20621" y="17522"/>
                  <a:pt x="20637" y="17491"/>
                </a:cubicBezTo>
                <a:cubicBezTo>
                  <a:pt x="20670" y="17426"/>
                  <a:pt x="20675" y="17259"/>
                  <a:pt x="20644" y="17239"/>
                </a:cubicBezTo>
                <a:cubicBezTo>
                  <a:pt x="20632" y="17231"/>
                  <a:pt x="20624" y="17043"/>
                  <a:pt x="20627" y="16820"/>
                </a:cubicBezTo>
                <a:cubicBezTo>
                  <a:pt x="20630" y="16597"/>
                  <a:pt x="20619" y="16395"/>
                  <a:pt x="20602" y="16373"/>
                </a:cubicBezTo>
                <a:cubicBezTo>
                  <a:pt x="20585" y="16352"/>
                  <a:pt x="20580" y="16319"/>
                  <a:pt x="20592" y="16300"/>
                </a:cubicBezTo>
                <a:cubicBezTo>
                  <a:pt x="20603" y="16281"/>
                  <a:pt x="20598" y="16265"/>
                  <a:pt x="20582" y="16265"/>
                </a:cubicBezTo>
                <a:cubicBezTo>
                  <a:pt x="20565" y="16265"/>
                  <a:pt x="20528" y="16227"/>
                  <a:pt x="20498" y="16180"/>
                </a:cubicBezTo>
                <a:cubicBezTo>
                  <a:pt x="20444" y="16096"/>
                  <a:pt x="20445" y="16093"/>
                  <a:pt x="20558" y="15977"/>
                </a:cubicBezTo>
                <a:cubicBezTo>
                  <a:pt x="20624" y="15909"/>
                  <a:pt x="20666" y="15836"/>
                  <a:pt x="20658" y="15806"/>
                </a:cubicBezTo>
                <a:cubicBezTo>
                  <a:pt x="20650" y="15778"/>
                  <a:pt x="20634" y="15630"/>
                  <a:pt x="20622" y="15476"/>
                </a:cubicBezTo>
                <a:cubicBezTo>
                  <a:pt x="20597" y="15157"/>
                  <a:pt x="20588" y="15128"/>
                  <a:pt x="20527" y="15181"/>
                </a:cubicBezTo>
                <a:cubicBezTo>
                  <a:pt x="20492" y="15210"/>
                  <a:pt x="20453" y="15196"/>
                  <a:pt x="20351" y="15113"/>
                </a:cubicBezTo>
                <a:cubicBezTo>
                  <a:pt x="20269" y="15046"/>
                  <a:pt x="20228" y="14987"/>
                  <a:pt x="20239" y="14957"/>
                </a:cubicBezTo>
                <a:cubicBezTo>
                  <a:pt x="20249" y="14931"/>
                  <a:pt x="20256" y="14852"/>
                  <a:pt x="20256" y="14781"/>
                </a:cubicBezTo>
                <a:cubicBezTo>
                  <a:pt x="20256" y="14685"/>
                  <a:pt x="20281" y="14625"/>
                  <a:pt x="20356" y="14538"/>
                </a:cubicBezTo>
                <a:cubicBezTo>
                  <a:pt x="20410" y="14474"/>
                  <a:pt x="20481" y="14421"/>
                  <a:pt x="20513" y="14421"/>
                </a:cubicBezTo>
                <a:cubicBezTo>
                  <a:pt x="20544" y="14421"/>
                  <a:pt x="20578" y="14399"/>
                  <a:pt x="20588" y="14372"/>
                </a:cubicBezTo>
                <a:cubicBezTo>
                  <a:pt x="20603" y="14330"/>
                  <a:pt x="20596" y="14328"/>
                  <a:pt x="20541" y="14359"/>
                </a:cubicBezTo>
                <a:cubicBezTo>
                  <a:pt x="20452" y="14408"/>
                  <a:pt x="20409" y="14359"/>
                  <a:pt x="20422" y="14223"/>
                </a:cubicBezTo>
                <a:cubicBezTo>
                  <a:pt x="20434" y="14097"/>
                  <a:pt x="20508" y="14052"/>
                  <a:pt x="20534" y="14155"/>
                </a:cubicBezTo>
                <a:cubicBezTo>
                  <a:pt x="20573" y="14310"/>
                  <a:pt x="20596" y="14205"/>
                  <a:pt x="20591" y="13886"/>
                </a:cubicBezTo>
                <a:cubicBezTo>
                  <a:pt x="20588" y="13701"/>
                  <a:pt x="20596" y="13470"/>
                  <a:pt x="20608" y="13375"/>
                </a:cubicBezTo>
                <a:cubicBezTo>
                  <a:pt x="20624" y="13251"/>
                  <a:pt x="20620" y="13211"/>
                  <a:pt x="20596" y="13236"/>
                </a:cubicBezTo>
                <a:cubicBezTo>
                  <a:pt x="20577" y="13255"/>
                  <a:pt x="20559" y="13316"/>
                  <a:pt x="20556" y="13372"/>
                </a:cubicBezTo>
                <a:cubicBezTo>
                  <a:pt x="20548" y="13532"/>
                  <a:pt x="20494" y="13557"/>
                  <a:pt x="20421" y="13433"/>
                </a:cubicBezTo>
                <a:cubicBezTo>
                  <a:pt x="20374" y="13354"/>
                  <a:pt x="20362" y="13292"/>
                  <a:pt x="20375" y="13192"/>
                </a:cubicBezTo>
                <a:cubicBezTo>
                  <a:pt x="20384" y="13117"/>
                  <a:pt x="20394" y="13019"/>
                  <a:pt x="20397" y="12973"/>
                </a:cubicBezTo>
                <a:cubicBezTo>
                  <a:pt x="20404" y="12838"/>
                  <a:pt x="20443" y="12802"/>
                  <a:pt x="20555" y="12827"/>
                </a:cubicBezTo>
                <a:cubicBezTo>
                  <a:pt x="20643" y="12847"/>
                  <a:pt x="20651" y="12843"/>
                  <a:pt x="20614" y="12797"/>
                </a:cubicBezTo>
                <a:cubicBezTo>
                  <a:pt x="20582" y="12758"/>
                  <a:pt x="20580" y="12730"/>
                  <a:pt x="20608" y="12676"/>
                </a:cubicBezTo>
                <a:cubicBezTo>
                  <a:pt x="20635" y="12623"/>
                  <a:pt x="20636" y="12595"/>
                  <a:pt x="20607" y="12560"/>
                </a:cubicBezTo>
                <a:cubicBezTo>
                  <a:pt x="20581" y="12528"/>
                  <a:pt x="20579" y="12499"/>
                  <a:pt x="20600" y="12471"/>
                </a:cubicBezTo>
                <a:cubicBezTo>
                  <a:pt x="20617" y="12449"/>
                  <a:pt x="20635" y="12276"/>
                  <a:pt x="20638" y="12087"/>
                </a:cubicBezTo>
                <a:cubicBezTo>
                  <a:pt x="20641" y="11899"/>
                  <a:pt x="20648" y="11735"/>
                  <a:pt x="20655" y="11724"/>
                </a:cubicBezTo>
                <a:cubicBezTo>
                  <a:pt x="20661" y="11713"/>
                  <a:pt x="20653" y="11630"/>
                  <a:pt x="20637" y="11540"/>
                </a:cubicBezTo>
                <a:cubicBezTo>
                  <a:pt x="20616" y="11427"/>
                  <a:pt x="20619" y="11348"/>
                  <a:pt x="20644" y="11286"/>
                </a:cubicBezTo>
                <a:cubicBezTo>
                  <a:pt x="20671" y="11219"/>
                  <a:pt x="20670" y="11183"/>
                  <a:pt x="20644" y="11151"/>
                </a:cubicBezTo>
                <a:cubicBezTo>
                  <a:pt x="20624" y="11127"/>
                  <a:pt x="20620" y="11095"/>
                  <a:pt x="20633" y="11082"/>
                </a:cubicBezTo>
                <a:cubicBezTo>
                  <a:pt x="20646" y="11069"/>
                  <a:pt x="20657" y="10937"/>
                  <a:pt x="20659" y="10789"/>
                </a:cubicBezTo>
                <a:cubicBezTo>
                  <a:pt x="20661" y="10589"/>
                  <a:pt x="20650" y="10510"/>
                  <a:pt x="20616" y="10484"/>
                </a:cubicBezTo>
                <a:cubicBezTo>
                  <a:pt x="20578" y="10455"/>
                  <a:pt x="20576" y="10437"/>
                  <a:pt x="20609" y="10383"/>
                </a:cubicBezTo>
                <a:cubicBezTo>
                  <a:pt x="20642" y="10329"/>
                  <a:pt x="20638" y="10296"/>
                  <a:pt x="20591" y="10193"/>
                </a:cubicBezTo>
                <a:cubicBezTo>
                  <a:pt x="20547" y="10098"/>
                  <a:pt x="20542" y="10054"/>
                  <a:pt x="20569" y="10011"/>
                </a:cubicBezTo>
                <a:cubicBezTo>
                  <a:pt x="20603" y="9955"/>
                  <a:pt x="20597" y="9393"/>
                  <a:pt x="20560" y="9104"/>
                </a:cubicBezTo>
                <a:cubicBezTo>
                  <a:pt x="20535" y="8912"/>
                  <a:pt x="20540" y="8761"/>
                  <a:pt x="20574" y="8697"/>
                </a:cubicBezTo>
                <a:cubicBezTo>
                  <a:pt x="20590" y="8665"/>
                  <a:pt x="20592" y="8621"/>
                  <a:pt x="20578" y="8598"/>
                </a:cubicBezTo>
                <a:cubicBezTo>
                  <a:pt x="20564" y="8575"/>
                  <a:pt x="20565" y="8492"/>
                  <a:pt x="20579" y="8414"/>
                </a:cubicBezTo>
                <a:cubicBezTo>
                  <a:pt x="20593" y="8335"/>
                  <a:pt x="20605" y="8074"/>
                  <a:pt x="20605" y="7832"/>
                </a:cubicBezTo>
                <a:cubicBezTo>
                  <a:pt x="20605" y="7590"/>
                  <a:pt x="20606" y="7144"/>
                  <a:pt x="20608" y="6840"/>
                </a:cubicBezTo>
                <a:cubicBezTo>
                  <a:pt x="20610" y="6537"/>
                  <a:pt x="20601" y="6271"/>
                  <a:pt x="20588" y="6248"/>
                </a:cubicBezTo>
                <a:cubicBezTo>
                  <a:pt x="20560" y="6203"/>
                  <a:pt x="20548" y="5996"/>
                  <a:pt x="20532" y="5302"/>
                </a:cubicBezTo>
                <a:cubicBezTo>
                  <a:pt x="20526" y="5039"/>
                  <a:pt x="20511" y="4798"/>
                  <a:pt x="20498" y="4766"/>
                </a:cubicBezTo>
                <a:cubicBezTo>
                  <a:pt x="20485" y="4734"/>
                  <a:pt x="20489" y="4689"/>
                  <a:pt x="20508" y="4666"/>
                </a:cubicBezTo>
                <a:cubicBezTo>
                  <a:pt x="20527" y="4643"/>
                  <a:pt x="20536" y="4561"/>
                  <a:pt x="20529" y="4485"/>
                </a:cubicBezTo>
                <a:cubicBezTo>
                  <a:pt x="20522" y="4409"/>
                  <a:pt x="20528" y="4340"/>
                  <a:pt x="20543" y="4330"/>
                </a:cubicBezTo>
                <a:cubicBezTo>
                  <a:pt x="20557" y="4321"/>
                  <a:pt x="20559" y="4262"/>
                  <a:pt x="20545" y="4199"/>
                </a:cubicBezTo>
                <a:cubicBezTo>
                  <a:pt x="20531" y="4135"/>
                  <a:pt x="20531" y="4075"/>
                  <a:pt x="20547" y="4065"/>
                </a:cubicBezTo>
                <a:cubicBezTo>
                  <a:pt x="20586" y="4040"/>
                  <a:pt x="20560" y="3533"/>
                  <a:pt x="20517" y="3479"/>
                </a:cubicBezTo>
                <a:cubicBezTo>
                  <a:pt x="20497" y="3455"/>
                  <a:pt x="20490" y="3427"/>
                  <a:pt x="20501" y="3415"/>
                </a:cubicBezTo>
                <a:cubicBezTo>
                  <a:pt x="20519" y="3397"/>
                  <a:pt x="20547" y="3105"/>
                  <a:pt x="20554" y="2849"/>
                </a:cubicBezTo>
                <a:cubicBezTo>
                  <a:pt x="20563" y="2522"/>
                  <a:pt x="20471" y="1970"/>
                  <a:pt x="20398" y="1907"/>
                </a:cubicBezTo>
                <a:cubicBezTo>
                  <a:pt x="20373" y="1886"/>
                  <a:pt x="20353" y="1841"/>
                  <a:pt x="20353" y="1807"/>
                </a:cubicBezTo>
                <a:cubicBezTo>
                  <a:pt x="20353" y="1773"/>
                  <a:pt x="20341" y="1745"/>
                  <a:pt x="20327" y="1745"/>
                </a:cubicBezTo>
                <a:cubicBezTo>
                  <a:pt x="20313" y="1745"/>
                  <a:pt x="20248" y="1671"/>
                  <a:pt x="20183" y="1581"/>
                </a:cubicBezTo>
                <a:cubicBezTo>
                  <a:pt x="20117" y="1490"/>
                  <a:pt x="20041" y="1416"/>
                  <a:pt x="20014" y="1416"/>
                </a:cubicBezTo>
                <a:cubicBezTo>
                  <a:pt x="19987" y="1416"/>
                  <a:pt x="19950" y="1372"/>
                  <a:pt x="19932" y="1317"/>
                </a:cubicBezTo>
                <a:cubicBezTo>
                  <a:pt x="19910" y="1254"/>
                  <a:pt x="19876" y="1219"/>
                  <a:pt x="19837" y="1219"/>
                </a:cubicBezTo>
                <a:cubicBezTo>
                  <a:pt x="19803" y="1219"/>
                  <a:pt x="19719" y="1180"/>
                  <a:pt x="19651" y="1133"/>
                </a:cubicBezTo>
                <a:cubicBezTo>
                  <a:pt x="19582" y="1086"/>
                  <a:pt x="19492" y="1052"/>
                  <a:pt x="19451" y="1057"/>
                </a:cubicBezTo>
                <a:cubicBezTo>
                  <a:pt x="19410" y="1062"/>
                  <a:pt x="19319" y="1039"/>
                  <a:pt x="19249" y="1005"/>
                </a:cubicBezTo>
                <a:cubicBezTo>
                  <a:pt x="19177" y="971"/>
                  <a:pt x="19036" y="941"/>
                  <a:pt x="18929" y="938"/>
                </a:cubicBezTo>
                <a:cubicBezTo>
                  <a:pt x="18823" y="934"/>
                  <a:pt x="18667" y="913"/>
                  <a:pt x="18581" y="892"/>
                </a:cubicBezTo>
                <a:cubicBezTo>
                  <a:pt x="18496" y="872"/>
                  <a:pt x="18376" y="863"/>
                  <a:pt x="18316" y="875"/>
                </a:cubicBezTo>
                <a:cubicBezTo>
                  <a:pt x="18248" y="888"/>
                  <a:pt x="18190" y="880"/>
                  <a:pt x="18160" y="855"/>
                </a:cubicBezTo>
                <a:cubicBezTo>
                  <a:pt x="18134" y="833"/>
                  <a:pt x="18081" y="824"/>
                  <a:pt x="18042" y="835"/>
                </a:cubicBezTo>
                <a:cubicBezTo>
                  <a:pt x="18004" y="845"/>
                  <a:pt x="17952" y="837"/>
                  <a:pt x="17929" y="817"/>
                </a:cubicBezTo>
                <a:cubicBezTo>
                  <a:pt x="17906" y="797"/>
                  <a:pt x="17832" y="789"/>
                  <a:pt x="17763" y="799"/>
                </a:cubicBezTo>
                <a:cubicBezTo>
                  <a:pt x="17690" y="809"/>
                  <a:pt x="17623" y="800"/>
                  <a:pt x="17601" y="778"/>
                </a:cubicBezTo>
                <a:cubicBezTo>
                  <a:pt x="17581" y="757"/>
                  <a:pt x="17454" y="738"/>
                  <a:pt x="17318" y="735"/>
                </a:cubicBezTo>
                <a:cubicBezTo>
                  <a:pt x="17041" y="728"/>
                  <a:pt x="16937" y="714"/>
                  <a:pt x="16856" y="677"/>
                </a:cubicBezTo>
                <a:cubicBezTo>
                  <a:pt x="16825" y="663"/>
                  <a:pt x="16777" y="661"/>
                  <a:pt x="16749" y="672"/>
                </a:cubicBezTo>
                <a:cubicBezTo>
                  <a:pt x="16721" y="683"/>
                  <a:pt x="16682" y="681"/>
                  <a:pt x="16662" y="668"/>
                </a:cubicBezTo>
                <a:cubicBezTo>
                  <a:pt x="16620" y="641"/>
                  <a:pt x="16537" y="636"/>
                  <a:pt x="15969" y="613"/>
                </a:cubicBezTo>
                <a:cubicBezTo>
                  <a:pt x="15658" y="601"/>
                  <a:pt x="15562" y="587"/>
                  <a:pt x="15534" y="547"/>
                </a:cubicBezTo>
                <a:cubicBezTo>
                  <a:pt x="15524" y="533"/>
                  <a:pt x="15512" y="522"/>
                  <a:pt x="15502" y="517"/>
                </a:cubicBezTo>
                <a:close/>
                <a:moveTo>
                  <a:pt x="13407" y="7400"/>
                </a:moveTo>
                <a:cubicBezTo>
                  <a:pt x="13430" y="7398"/>
                  <a:pt x="13440" y="7419"/>
                  <a:pt x="13440" y="7462"/>
                </a:cubicBezTo>
                <a:cubicBezTo>
                  <a:pt x="13440" y="7485"/>
                  <a:pt x="13398" y="7534"/>
                  <a:pt x="13346" y="7572"/>
                </a:cubicBezTo>
                <a:cubicBezTo>
                  <a:pt x="13215" y="7668"/>
                  <a:pt x="13184" y="7594"/>
                  <a:pt x="13304" y="7472"/>
                </a:cubicBezTo>
                <a:cubicBezTo>
                  <a:pt x="13351" y="7426"/>
                  <a:pt x="13385" y="7402"/>
                  <a:pt x="13407" y="7400"/>
                </a:cubicBezTo>
                <a:close/>
                <a:moveTo>
                  <a:pt x="1424" y="21534"/>
                </a:moveTo>
                <a:cubicBezTo>
                  <a:pt x="496" y="21534"/>
                  <a:pt x="0" y="21546"/>
                  <a:pt x="0" y="21567"/>
                </a:cubicBezTo>
                <a:cubicBezTo>
                  <a:pt x="0" y="21589"/>
                  <a:pt x="496" y="21600"/>
                  <a:pt x="1424" y="21600"/>
                </a:cubicBezTo>
                <a:cubicBezTo>
                  <a:pt x="2352" y="21600"/>
                  <a:pt x="2849" y="21589"/>
                  <a:pt x="2849" y="21567"/>
                </a:cubicBezTo>
                <a:cubicBezTo>
                  <a:pt x="2849" y="21546"/>
                  <a:pt x="2352" y="21534"/>
                  <a:pt x="1424" y="215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3" name="Rectangle"/>
          <p:cNvSpPr/>
          <p:nvPr/>
        </p:nvSpPr>
        <p:spPr>
          <a:xfrm>
            <a:off x="-314425" y="549075"/>
            <a:ext cx="13223976" cy="266107"/>
          </a:xfrm>
          <a:prstGeom prst="rect">
            <a:avLst/>
          </a:prstGeom>
          <a:solidFill>
            <a:srgbClr val="6BDB1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44" name="Rectangle"/>
          <p:cNvSpPr/>
          <p:nvPr/>
        </p:nvSpPr>
        <p:spPr>
          <a:xfrm>
            <a:off x="660398" y="8915400"/>
            <a:ext cx="1100537" cy="729854"/>
          </a:xfrm>
          <a:prstGeom prst="rect">
            <a:avLst/>
          </a:prstGeom>
          <a:solidFill>
            <a:srgbClr val="2C3F2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4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666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EFFC2"/>
            </a:gs>
            <a:gs pos="100000">
              <a:schemeClr val="accent3">
                <a:hueOff val="472710"/>
                <a:satOff val="32499"/>
                <a:lumOff val="42564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Ovale"/>
          <p:cNvSpPr/>
          <p:nvPr/>
        </p:nvSpPr>
        <p:spPr>
          <a:xfrm>
            <a:off x="1495995" y="1280988"/>
            <a:ext cx="8578851" cy="8056911"/>
          </a:xfrm>
          <a:prstGeom prst="ellipse">
            <a:avLst/>
          </a:prstGeom>
          <a:solidFill>
            <a:srgbClr val="FFE6E5"/>
          </a:solidFill>
          <a:ln w="279400">
            <a:solidFill>
              <a:schemeClr val="accent5">
                <a:lumOff val="1735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3" name="Ovale"/>
          <p:cNvSpPr/>
          <p:nvPr/>
        </p:nvSpPr>
        <p:spPr>
          <a:xfrm>
            <a:off x="4780830" y="3882727"/>
            <a:ext cx="2948981" cy="2853433"/>
          </a:xfrm>
          <a:prstGeom prst="ellipse">
            <a:avLst/>
          </a:prstGeom>
          <a:solidFill>
            <a:srgbClr val="FFCCD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4" name="https://www.ecosia.org/images?q=bouteille+d%27eau#id=80C085F9F5492B95C994903F59EA2ECB57991FC8"/>
          <p:cNvSpPr txBox="1"/>
          <p:nvPr/>
        </p:nvSpPr>
        <p:spPr>
          <a:xfrm>
            <a:off x="63622" y="9513405"/>
            <a:ext cx="3982975" cy="18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/>
            <a:r>
              <a:t>https://www.ecosia.org/images?q=bouteille+d%27eau#id=80C085F9F5492B95C994903F59EA2ECB57991FC8</a:t>
            </a:r>
          </a:p>
        </p:txBody>
      </p:sp>
      <p:pic>
        <p:nvPicPr>
          <p:cNvPr id="385" name="petite-bouteille-de-l-eau-d-isolement-19471393.jpg" descr="petite-bouteille-de-l-eau-d-isolement-19471393.jpg"/>
          <p:cNvPicPr>
            <a:picLocks noChangeAspect="1"/>
          </p:cNvPicPr>
          <p:nvPr/>
        </p:nvPicPr>
        <p:blipFill>
          <a:blip r:embed="rId2">
            <a:extLst/>
          </a:blip>
          <a:srcRect l="22678" t="9087" r="21597" b="1228"/>
          <a:stretch>
            <a:fillRect/>
          </a:stretch>
        </p:blipFill>
        <p:spPr>
          <a:xfrm>
            <a:off x="11027130" y="227781"/>
            <a:ext cx="1874095" cy="4762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586" fill="norm" stroke="1" extrusionOk="0">
                <a:moveTo>
                  <a:pt x="10726" y="5"/>
                </a:moveTo>
                <a:cubicBezTo>
                  <a:pt x="8491" y="-7"/>
                  <a:pt x="8148" y="1"/>
                  <a:pt x="8284" y="66"/>
                </a:cubicBezTo>
                <a:cubicBezTo>
                  <a:pt x="8522" y="180"/>
                  <a:pt x="8269" y="216"/>
                  <a:pt x="7281" y="210"/>
                </a:cubicBezTo>
                <a:cubicBezTo>
                  <a:pt x="6595" y="206"/>
                  <a:pt x="6423" y="221"/>
                  <a:pt x="6423" y="286"/>
                </a:cubicBezTo>
                <a:cubicBezTo>
                  <a:pt x="6423" y="330"/>
                  <a:pt x="6312" y="383"/>
                  <a:pt x="6178" y="404"/>
                </a:cubicBezTo>
                <a:cubicBezTo>
                  <a:pt x="6031" y="427"/>
                  <a:pt x="5936" y="497"/>
                  <a:pt x="5937" y="579"/>
                </a:cubicBezTo>
                <a:cubicBezTo>
                  <a:pt x="5938" y="653"/>
                  <a:pt x="5813" y="765"/>
                  <a:pt x="5660" y="825"/>
                </a:cubicBezTo>
                <a:cubicBezTo>
                  <a:pt x="5398" y="929"/>
                  <a:pt x="5383" y="993"/>
                  <a:pt x="5384" y="1982"/>
                </a:cubicBezTo>
                <a:cubicBezTo>
                  <a:pt x="5384" y="2961"/>
                  <a:pt x="5400" y="3035"/>
                  <a:pt x="5651" y="3128"/>
                </a:cubicBezTo>
                <a:cubicBezTo>
                  <a:pt x="5864" y="3206"/>
                  <a:pt x="5915" y="3290"/>
                  <a:pt x="5901" y="3527"/>
                </a:cubicBezTo>
                <a:cubicBezTo>
                  <a:pt x="5881" y="3877"/>
                  <a:pt x="5823" y="3931"/>
                  <a:pt x="5511" y="3887"/>
                </a:cubicBezTo>
                <a:cubicBezTo>
                  <a:pt x="5384" y="3869"/>
                  <a:pt x="5329" y="3872"/>
                  <a:pt x="5384" y="3896"/>
                </a:cubicBezTo>
                <a:cubicBezTo>
                  <a:pt x="5530" y="3960"/>
                  <a:pt x="5225" y="4081"/>
                  <a:pt x="5002" y="4047"/>
                </a:cubicBezTo>
                <a:cubicBezTo>
                  <a:pt x="4883" y="4029"/>
                  <a:pt x="4812" y="4052"/>
                  <a:pt x="4812" y="4108"/>
                </a:cubicBezTo>
                <a:cubicBezTo>
                  <a:pt x="4812" y="4209"/>
                  <a:pt x="4112" y="4507"/>
                  <a:pt x="3877" y="4507"/>
                </a:cubicBezTo>
                <a:cubicBezTo>
                  <a:pt x="3793" y="4507"/>
                  <a:pt x="3759" y="4528"/>
                  <a:pt x="3800" y="4554"/>
                </a:cubicBezTo>
                <a:cubicBezTo>
                  <a:pt x="3901" y="4619"/>
                  <a:pt x="3519" y="4737"/>
                  <a:pt x="3346" y="4695"/>
                </a:cubicBezTo>
                <a:cubicBezTo>
                  <a:pt x="3269" y="4676"/>
                  <a:pt x="3204" y="4692"/>
                  <a:pt x="3201" y="4731"/>
                </a:cubicBezTo>
                <a:cubicBezTo>
                  <a:pt x="3192" y="4841"/>
                  <a:pt x="2439" y="5160"/>
                  <a:pt x="2279" y="5121"/>
                </a:cubicBezTo>
                <a:cubicBezTo>
                  <a:pt x="2185" y="5098"/>
                  <a:pt x="2134" y="5152"/>
                  <a:pt x="2134" y="5274"/>
                </a:cubicBezTo>
                <a:cubicBezTo>
                  <a:pt x="2134" y="5405"/>
                  <a:pt x="2053" y="5483"/>
                  <a:pt x="1866" y="5529"/>
                </a:cubicBezTo>
                <a:cubicBezTo>
                  <a:pt x="1719" y="5566"/>
                  <a:pt x="1598" y="5625"/>
                  <a:pt x="1598" y="5660"/>
                </a:cubicBezTo>
                <a:cubicBezTo>
                  <a:pt x="1598" y="5696"/>
                  <a:pt x="1491" y="5749"/>
                  <a:pt x="1362" y="5779"/>
                </a:cubicBezTo>
                <a:cubicBezTo>
                  <a:pt x="1233" y="5809"/>
                  <a:pt x="1180" y="5834"/>
                  <a:pt x="1244" y="5835"/>
                </a:cubicBezTo>
                <a:cubicBezTo>
                  <a:pt x="1309" y="5836"/>
                  <a:pt x="1286" y="5872"/>
                  <a:pt x="1195" y="5916"/>
                </a:cubicBezTo>
                <a:cubicBezTo>
                  <a:pt x="1103" y="5960"/>
                  <a:pt x="1069" y="5995"/>
                  <a:pt x="1117" y="5995"/>
                </a:cubicBezTo>
                <a:cubicBezTo>
                  <a:pt x="1323" y="5995"/>
                  <a:pt x="895" y="6208"/>
                  <a:pt x="686" y="6209"/>
                </a:cubicBezTo>
                <a:cubicBezTo>
                  <a:pt x="473" y="6211"/>
                  <a:pt x="474" y="6215"/>
                  <a:pt x="682" y="6263"/>
                </a:cubicBezTo>
                <a:cubicBezTo>
                  <a:pt x="879" y="6309"/>
                  <a:pt x="884" y="6332"/>
                  <a:pt x="723" y="6461"/>
                </a:cubicBezTo>
                <a:cubicBezTo>
                  <a:pt x="526" y="6617"/>
                  <a:pt x="497" y="7151"/>
                  <a:pt x="682" y="7197"/>
                </a:cubicBezTo>
                <a:cubicBezTo>
                  <a:pt x="822" y="7231"/>
                  <a:pt x="812" y="7792"/>
                  <a:pt x="668" y="7934"/>
                </a:cubicBezTo>
                <a:cubicBezTo>
                  <a:pt x="609" y="7993"/>
                  <a:pt x="613" y="8069"/>
                  <a:pt x="682" y="8103"/>
                </a:cubicBezTo>
                <a:cubicBezTo>
                  <a:pt x="761" y="8143"/>
                  <a:pt x="746" y="8205"/>
                  <a:pt x="636" y="8274"/>
                </a:cubicBezTo>
                <a:cubicBezTo>
                  <a:pt x="490" y="8367"/>
                  <a:pt x="501" y="8393"/>
                  <a:pt x="704" y="8452"/>
                </a:cubicBezTo>
                <a:cubicBezTo>
                  <a:pt x="836" y="8490"/>
                  <a:pt x="956" y="8557"/>
                  <a:pt x="972" y="8600"/>
                </a:cubicBezTo>
                <a:cubicBezTo>
                  <a:pt x="989" y="8643"/>
                  <a:pt x="1038" y="8702"/>
                  <a:pt x="1081" y="8731"/>
                </a:cubicBezTo>
                <a:cubicBezTo>
                  <a:pt x="1179" y="8798"/>
                  <a:pt x="834" y="9130"/>
                  <a:pt x="668" y="9130"/>
                </a:cubicBezTo>
                <a:cubicBezTo>
                  <a:pt x="595" y="9130"/>
                  <a:pt x="599" y="9207"/>
                  <a:pt x="677" y="9319"/>
                </a:cubicBezTo>
                <a:cubicBezTo>
                  <a:pt x="762" y="9442"/>
                  <a:pt x="766" y="9532"/>
                  <a:pt x="682" y="9573"/>
                </a:cubicBezTo>
                <a:cubicBezTo>
                  <a:pt x="610" y="9607"/>
                  <a:pt x="530" y="9694"/>
                  <a:pt x="505" y="9767"/>
                </a:cubicBezTo>
                <a:cubicBezTo>
                  <a:pt x="479" y="9841"/>
                  <a:pt x="367" y="9900"/>
                  <a:pt x="255" y="9900"/>
                </a:cubicBezTo>
                <a:cubicBezTo>
                  <a:pt x="0" y="9901"/>
                  <a:pt x="55" y="10322"/>
                  <a:pt x="332" y="10494"/>
                </a:cubicBezTo>
                <a:cubicBezTo>
                  <a:pt x="434" y="10557"/>
                  <a:pt x="534" y="10707"/>
                  <a:pt x="555" y="10827"/>
                </a:cubicBezTo>
                <a:cubicBezTo>
                  <a:pt x="576" y="10953"/>
                  <a:pt x="659" y="11042"/>
                  <a:pt x="754" y="11043"/>
                </a:cubicBezTo>
                <a:cubicBezTo>
                  <a:pt x="1194" y="11043"/>
                  <a:pt x="1260" y="11399"/>
                  <a:pt x="854" y="11577"/>
                </a:cubicBezTo>
                <a:cubicBezTo>
                  <a:pt x="623" y="11678"/>
                  <a:pt x="594" y="11787"/>
                  <a:pt x="568" y="12669"/>
                </a:cubicBezTo>
                <a:cubicBezTo>
                  <a:pt x="552" y="13208"/>
                  <a:pt x="589" y="13637"/>
                  <a:pt x="650" y="13622"/>
                </a:cubicBezTo>
                <a:cubicBezTo>
                  <a:pt x="811" y="13582"/>
                  <a:pt x="999" y="13703"/>
                  <a:pt x="1045" y="13877"/>
                </a:cubicBezTo>
                <a:cubicBezTo>
                  <a:pt x="1070" y="13973"/>
                  <a:pt x="982" y="14072"/>
                  <a:pt x="813" y="14144"/>
                </a:cubicBezTo>
                <a:cubicBezTo>
                  <a:pt x="535" y="14262"/>
                  <a:pt x="255" y="14851"/>
                  <a:pt x="255" y="15320"/>
                </a:cubicBezTo>
                <a:cubicBezTo>
                  <a:pt x="255" y="15448"/>
                  <a:pt x="200" y="15566"/>
                  <a:pt x="133" y="15583"/>
                </a:cubicBezTo>
                <a:cubicBezTo>
                  <a:pt x="-60" y="15630"/>
                  <a:pt x="69" y="16031"/>
                  <a:pt x="310" y="16137"/>
                </a:cubicBezTo>
                <a:cubicBezTo>
                  <a:pt x="429" y="16189"/>
                  <a:pt x="523" y="16262"/>
                  <a:pt x="523" y="16299"/>
                </a:cubicBezTo>
                <a:cubicBezTo>
                  <a:pt x="523" y="16335"/>
                  <a:pt x="599" y="16353"/>
                  <a:pt x="691" y="16340"/>
                </a:cubicBezTo>
                <a:cubicBezTo>
                  <a:pt x="783" y="16327"/>
                  <a:pt x="961" y="16351"/>
                  <a:pt x="1086" y="16394"/>
                </a:cubicBezTo>
                <a:cubicBezTo>
                  <a:pt x="1272" y="16458"/>
                  <a:pt x="1283" y="16497"/>
                  <a:pt x="1158" y="16613"/>
                </a:cubicBezTo>
                <a:cubicBezTo>
                  <a:pt x="1075" y="16691"/>
                  <a:pt x="887" y="16795"/>
                  <a:pt x="736" y="16844"/>
                </a:cubicBezTo>
                <a:cubicBezTo>
                  <a:pt x="498" y="16921"/>
                  <a:pt x="467" y="16982"/>
                  <a:pt x="505" y="17308"/>
                </a:cubicBezTo>
                <a:cubicBezTo>
                  <a:pt x="539" y="17607"/>
                  <a:pt x="509" y="17690"/>
                  <a:pt x="346" y="17714"/>
                </a:cubicBezTo>
                <a:cubicBezTo>
                  <a:pt x="44" y="17760"/>
                  <a:pt x="-52" y="18013"/>
                  <a:pt x="169" y="18182"/>
                </a:cubicBezTo>
                <a:cubicBezTo>
                  <a:pt x="311" y="18291"/>
                  <a:pt x="328" y="18377"/>
                  <a:pt x="232" y="18524"/>
                </a:cubicBezTo>
                <a:cubicBezTo>
                  <a:pt x="83" y="18753"/>
                  <a:pt x="8" y="18868"/>
                  <a:pt x="1" y="18920"/>
                </a:cubicBezTo>
                <a:cubicBezTo>
                  <a:pt x="-6" y="18972"/>
                  <a:pt x="53" y="18961"/>
                  <a:pt x="173" y="18943"/>
                </a:cubicBezTo>
                <a:cubicBezTo>
                  <a:pt x="334" y="18918"/>
                  <a:pt x="438" y="18946"/>
                  <a:pt x="532" y="19044"/>
                </a:cubicBezTo>
                <a:cubicBezTo>
                  <a:pt x="604" y="19119"/>
                  <a:pt x="629" y="19201"/>
                  <a:pt x="591" y="19225"/>
                </a:cubicBezTo>
                <a:cubicBezTo>
                  <a:pt x="552" y="19250"/>
                  <a:pt x="578" y="19285"/>
                  <a:pt x="650" y="19303"/>
                </a:cubicBezTo>
                <a:cubicBezTo>
                  <a:pt x="731" y="19323"/>
                  <a:pt x="738" y="19383"/>
                  <a:pt x="664" y="19461"/>
                </a:cubicBezTo>
                <a:cubicBezTo>
                  <a:pt x="510" y="19621"/>
                  <a:pt x="624" y="19800"/>
                  <a:pt x="895" y="19821"/>
                </a:cubicBezTo>
                <a:cubicBezTo>
                  <a:pt x="1010" y="19830"/>
                  <a:pt x="1128" y="19895"/>
                  <a:pt x="1154" y="19968"/>
                </a:cubicBezTo>
                <a:cubicBezTo>
                  <a:pt x="1179" y="20041"/>
                  <a:pt x="1206" y="20131"/>
                  <a:pt x="1217" y="20166"/>
                </a:cubicBezTo>
                <a:cubicBezTo>
                  <a:pt x="1229" y="20201"/>
                  <a:pt x="1287" y="20218"/>
                  <a:pt x="1344" y="20204"/>
                </a:cubicBezTo>
                <a:cubicBezTo>
                  <a:pt x="1402" y="20190"/>
                  <a:pt x="1565" y="20283"/>
                  <a:pt x="1707" y="20411"/>
                </a:cubicBezTo>
                <a:cubicBezTo>
                  <a:pt x="1969" y="20645"/>
                  <a:pt x="2601" y="20871"/>
                  <a:pt x="2992" y="20871"/>
                </a:cubicBezTo>
                <a:cubicBezTo>
                  <a:pt x="3109" y="20871"/>
                  <a:pt x="3276" y="20921"/>
                  <a:pt x="3369" y="20979"/>
                </a:cubicBezTo>
                <a:cubicBezTo>
                  <a:pt x="3462" y="21038"/>
                  <a:pt x="3685" y="21086"/>
                  <a:pt x="3872" y="21087"/>
                </a:cubicBezTo>
                <a:cubicBezTo>
                  <a:pt x="4057" y="21088"/>
                  <a:pt x="4322" y="21122"/>
                  <a:pt x="4458" y="21163"/>
                </a:cubicBezTo>
                <a:cubicBezTo>
                  <a:pt x="4593" y="21203"/>
                  <a:pt x="5133" y="21264"/>
                  <a:pt x="5660" y="21298"/>
                </a:cubicBezTo>
                <a:cubicBezTo>
                  <a:pt x="6188" y="21331"/>
                  <a:pt x="7016" y="21395"/>
                  <a:pt x="7499" y="21438"/>
                </a:cubicBezTo>
                <a:cubicBezTo>
                  <a:pt x="8042" y="21486"/>
                  <a:pt x="9651" y="21533"/>
                  <a:pt x="11719" y="21560"/>
                </a:cubicBezTo>
                <a:cubicBezTo>
                  <a:pt x="13558" y="21584"/>
                  <a:pt x="15247" y="21593"/>
                  <a:pt x="15468" y="21580"/>
                </a:cubicBezTo>
                <a:cubicBezTo>
                  <a:pt x="15689" y="21567"/>
                  <a:pt x="16259" y="21532"/>
                  <a:pt x="16735" y="21504"/>
                </a:cubicBezTo>
                <a:cubicBezTo>
                  <a:pt x="17398" y="21465"/>
                  <a:pt x="17738" y="21411"/>
                  <a:pt x="18191" y="21271"/>
                </a:cubicBezTo>
                <a:cubicBezTo>
                  <a:pt x="19167" y="20969"/>
                  <a:pt x="19671" y="20618"/>
                  <a:pt x="19326" y="20481"/>
                </a:cubicBezTo>
                <a:cubicBezTo>
                  <a:pt x="19138" y="20406"/>
                  <a:pt x="19180" y="20286"/>
                  <a:pt x="19412" y="20236"/>
                </a:cubicBezTo>
                <a:cubicBezTo>
                  <a:pt x="19544" y="20208"/>
                  <a:pt x="19695" y="20203"/>
                  <a:pt x="19748" y="20224"/>
                </a:cubicBezTo>
                <a:cubicBezTo>
                  <a:pt x="19801" y="20245"/>
                  <a:pt x="19823" y="20235"/>
                  <a:pt x="19798" y="20202"/>
                </a:cubicBezTo>
                <a:cubicBezTo>
                  <a:pt x="19774" y="20169"/>
                  <a:pt x="19894" y="20097"/>
                  <a:pt x="20061" y="20042"/>
                </a:cubicBezTo>
                <a:cubicBezTo>
                  <a:pt x="20229" y="19987"/>
                  <a:pt x="20392" y="19886"/>
                  <a:pt x="20424" y="19817"/>
                </a:cubicBezTo>
                <a:cubicBezTo>
                  <a:pt x="20457" y="19748"/>
                  <a:pt x="20544" y="19663"/>
                  <a:pt x="20620" y="19626"/>
                </a:cubicBezTo>
                <a:cubicBezTo>
                  <a:pt x="20695" y="19590"/>
                  <a:pt x="20722" y="19547"/>
                  <a:pt x="20679" y="19529"/>
                </a:cubicBezTo>
                <a:cubicBezTo>
                  <a:pt x="20635" y="19512"/>
                  <a:pt x="20650" y="19467"/>
                  <a:pt x="20710" y="19429"/>
                </a:cubicBezTo>
                <a:cubicBezTo>
                  <a:pt x="20771" y="19390"/>
                  <a:pt x="20836" y="19263"/>
                  <a:pt x="20856" y="19146"/>
                </a:cubicBezTo>
                <a:cubicBezTo>
                  <a:pt x="20901" y="18881"/>
                  <a:pt x="20989" y="18785"/>
                  <a:pt x="21151" y="18824"/>
                </a:cubicBezTo>
                <a:cubicBezTo>
                  <a:pt x="21393" y="18884"/>
                  <a:pt x="21467" y="18636"/>
                  <a:pt x="21228" y="18567"/>
                </a:cubicBezTo>
                <a:cubicBezTo>
                  <a:pt x="20979" y="18495"/>
                  <a:pt x="21011" y="18287"/>
                  <a:pt x="21269" y="18308"/>
                </a:cubicBezTo>
                <a:cubicBezTo>
                  <a:pt x="21540" y="18331"/>
                  <a:pt x="21402" y="17960"/>
                  <a:pt x="21128" y="17932"/>
                </a:cubicBezTo>
                <a:cubicBezTo>
                  <a:pt x="20924" y="17911"/>
                  <a:pt x="20892" y="17836"/>
                  <a:pt x="20892" y="17367"/>
                </a:cubicBezTo>
                <a:cubicBezTo>
                  <a:pt x="20892" y="17067"/>
                  <a:pt x="20840" y="16840"/>
                  <a:pt x="20774" y="16856"/>
                </a:cubicBezTo>
                <a:cubicBezTo>
                  <a:pt x="20582" y="16903"/>
                  <a:pt x="20415" y="16769"/>
                  <a:pt x="20420" y="16569"/>
                </a:cubicBezTo>
                <a:cubicBezTo>
                  <a:pt x="20423" y="16449"/>
                  <a:pt x="20484" y="16387"/>
                  <a:pt x="20592" y="16396"/>
                </a:cubicBezTo>
                <a:cubicBezTo>
                  <a:pt x="20684" y="16403"/>
                  <a:pt x="20749" y="16391"/>
                  <a:pt x="20738" y="16369"/>
                </a:cubicBezTo>
                <a:cubicBezTo>
                  <a:pt x="20726" y="16347"/>
                  <a:pt x="20787" y="16262"/>
                  <a:pt x="20874" y="16178"/>
                </a:cubicBezTo>
                <a:cubicBezTo>
                  <a:pt x="21005" y="16052"/>
                  <a:pt x="21067" y="16037"/>
                  <a:pt x="21232" y="16092"/>
                </a:cubicBezTo>
                <a:cubicBezTo>
                  <a:pt x="21406" y="16149"/>
                  <a:pt x="21432" y="16067"/>
                  <a:pt x="21432" y="15433"/>
                </a:cubicBezTo>
                <a:cubicBezTo>
                  <a:pt x="21432" y="14889"/>
                  <a:pt x="21388" y="14713"/>
                  <a:pt x="21264" y="14723"/>
                </a:cubicBezTo>
                <a:cubicBezTo>
                  <a:pt x="21164" y="14731"/>
                  <a:pt x="21047" y="14630"/>
                  <a:pt x="20965" y="14467"/>
                </a:cubicBezTo>
                <a:cubicBezTo>
                  <a:pt x="20889" y="14320"/>
                  <a:pt x="20694" y="14133"/>
                  <a:pt x="20529" y="14050"/>
                </a:cubicBezTo>
                <a:cubicBezTo>
                  <a:pt x="20202" y="13886"/>
                  <a:pt x="20234" y="13806"/>
                  <a:pt x="20629" y="13806"/>
                </a:cubicBezTo>
                <a:cubicBezTo>
                  <a:pt x="20814" y="13806"/>
                  <a:pt x="20908" y="13754"/>
                  <a:pt x="20974" y="13615"/>
                </a:cubicBezTo>
                <a:cubicBezTo>
                  <a:pt x="21023" y="13510"/>
                  <a:pt x="21145" y="13413"/>
                  <a:pt x="21246" y="13397"/>
                </a:cubicBezTo>
                <a:cubicBezTo>
                  <a:pt x="21353" y="13381"/>
                  <a:pt x="21432" y="13293"/>
                  <a:pt x="21432" y="13187"/>
                </a:cubicBezTo>
                <a:cubicBezTo>
                  <a:pt x="21432" y="13077"/>
                  <a:pt x="21376" y="13016"/>
                  <a:pt x="21296" y="13036"/>
                </a:cubicBezTo>
                <a:cubicBezTo>
                  <a:pt x="21086" y="13087"/>
                  <a:pt x="20968" y="12899"/>
                  <a:pt x="21142" y="12789"/>
                </a:cubicBezTo>
                <a:cubicBezTo>
                  <a:pt x="21355" y="12654"/>
                  <a:pt x="21344" y="12313"/>
                  <a:pt x="21128" y="12330"/>
                </a:cubicBezTo>
                <a:cubicBezTo>
                  <a:pt x="21008" y="12340"/>
                  <a:pt x="20952" y="12228"/>
                  <a:pt x="20924" y="11933"/>
                </a:cubicBezTo>
                <a:cubicBezTo>
                  <a:pt x="20889" y="11569"/>
                  <a:pt x="20853" y="11521"/>
                  <a:pt x="20629" y="11521"/>
                </a:cubicBezTo>
                <a:cubicBezTo>
                  <a:pt x="20489" y="11521"/>
                  <a:pt x="20345" y="11501"/>
                  <a:pt x="20306" y="11476"/>
                </a:cubicBezTo>
                <a:cubicBezTo>
                  <a:pt x="20210" y="11414"/>
                  <a:pt x="20619" y="11194"/>
                  <a:pt x="20765" y="11230"/>
                </a:cubicBezTo>
                <a:cubicBezTo>
                  <a:pt x="20832" y="11246"/>
                  <a:pt x="20883" y="10800"/>
                  <a:pt x="20883" y="10195"/>
                </a:cubicBezTo>
                <a:cubicBezTo>
                  <a:pt x="20883" y="9541"/>
                  <a:pt x="20829" y="9120"/>
                  <a:pt x="20747" y="9100"/>
                </a:cubicBezTo>
                <a:cubicBezTo>
                  <a:pt x="20659" y="9078"/>
                  <a:pt x="20666" y="9043"/>
                  <a:pt x="20765" y="8995"/>
                </a:cubicBezTo>
                <a:cubicBezTo>
                  <a:pt x="20869" y="8946"/>
                  <a:pt x="20894" y="8699"/>
                  <a:pt x="20842" y="8199"/>
                </a:cubicBezTo>
                <a:cubicBezTo>
                  <a:pt x="20781" y="7610"/>
                  <a:pt x="20803" y="7444"/>
                  <a:pt x="20969" y="7317"/>
                </a:cubicBezTo>
                <a:cubicBezTo>
                  <a:pt x="21081" y="7231"/>
                  <a:pt x="21230" y="7176"/>
                  <a:pt x="21300" y="7193"/>
                </a:cubicBezTo>
                <a:cubicBezTo>
                  <a:pt x="21376" y="7212"/>
                  <a:pt x="21432" y="7105"/>
                  <a:pt x="21432" y="6934"/>
                </a:cubicBezTo>
                <a:cubicBezTo>
                  <a:pt x="21432" y="6690"/>
                  <a:pt x="21386" y="6641"/>
                  <a:pt x="21160" y="6617"/>
                </a:cubicBezTo>
                <a:cubicBezTo>
                  <a:pt x="20935" y="6594"/>
                  <a:pt x="20892" y="6544"/>
                  <a:pt x="20892" y="6313"/>
                </a:cubicBezTo>
                <a:cubicBezTo>
                  <a:pt x="20892" y="6084"/>
                  <a:pt x="20848" y="6034"/>
                  <a:pt x="20629" y="6011"/>
                </a:cubicBezTo>
                <a:cubicBezTo>
                  <a:pt x="20365" y="5984"/>
                  <a:pt x="19821" y="5675"/>
                  <a:pt x="19821" y="5553"/>
                </a:cubicBezTo>
                <a:cubicBezTo>
                  <a:pt x="19821" y="5517"/>
                  <a:pt x="19582" y="5393"/>
                  <a:pt x="19290" y="5277"/>
                </a:cubicBezTo>
                <a:cubicBezTo>
                  <a:pt x="18997" y="5161"/>
                  <a:pt x="18757" y="5048"/>
                  <a:pt x="18754" y="5027"/>
                </a:cubicBezTo>
                <a:cubicBezTo>
                  <a:pt x="18747" y="4969"/>
                  <a:pt x="18085" y="4720"/>
                  <a:pt x="17937" y="4720"/>
                </a:cubicBezTo>
                <a:cubicBezTo>
                  <a:pt x="17865" y="4720"/>
                  <a:pt x="17749" y="4660"/>
                  <a:pt x="17679" y="4587"/>
                </a:cubicBezTo>
                <a:cubicBezTo>
                  <a:pt x="17608" y="4513"/>
                  <a:pt x="17476" y="4460"/>
                  <a:pt x="17384" y="4468"/>
                </a:cubicBezTo>
                <a:cubicBezTo>
                  <a:pt x="17292" y="4475"/>
                  <a:pt x="17195" y="4430"/>
                  <a:pt x="17170" y="4367"/>
                </a:cubicBezTo>
                <a:cubicBezTo>
                  <a:pt x="17146" y="4304"/>
                  <a:pt x="17003" y="4241"/>
                  <a:pt x="16853" y="4225"/>
                </a:cubicBezTo>
                <a:cubicBezTo>
                  <a:pt x="16702" y="4209"/>
                  <a:pt x="16618" y="4170"/>
                  <a:pt x="16666" y="4139"/>
                </a:cubicBezTo>
                <a:cubicBezTo>
                  <a:pt x="16715" y="4108"/>
                  <a:pt x="16690" y="4079"/>
                  <a:pt x="16612" y="4076"/>
                </a:cubicBezTo>
                <a:cubicBezTo>
                  <a:pt x="16534" y="4072"/>
                  <a:pt x="16399" y="4067"/>
                  <a:pt x="16312" y="4063"/>
                </a:cubicBezTo>
                <a:cubicBezTo>
                  <a:pt x="16130" y="4055"/>
                  <a:pt x="15920" y="3788"/>
                  <a:pt x="16017" y="3687"/>
                </a:cubicBezTo>
                <a:cubicBezTo>
                  <a:pt x="16054" y="3649"/>
                  <a:pt x="15962" y="3606"/>
                  <a:pt x="15809" y="3590"/>
                </a:cubicBezTo>
                <a:cubicBezTo>
                  <a:pt x="15389" y="3547"/>
                  <a:pt x="15476" y="3428"/>
                  <a:pt x="16058" y="3255"/>
                </a:cubicBezTo>
                <a:lnTo>
                  <a:pt x="16585" y="3099"/>
                </a:lnTo>
                <a:lnTo>
                  <a:pt x="16589" y="2050"/>
                </a:lnTo>
                <a:cubicBezTo>
                  <a:pt x="16591" y="1027"/>
                  <a:pt x="16582" y="998"/>
                  <a:pt x="16276" y="854"/>
                </a:cubicBezTo>
                <a:cubicBezTo>
                  <a:pt x="16058" y="751"/>
                  <a:pt x="15984" y="664"/>
                  <a:pt x="16031" y="566"/>
                </a:cubicBezTo>
                <a:cubicBezTo>
                  <a:pt x="16087" y="450"/>
                  <a:pt x="16043" y="423"/>
                  <a:pt x="15781" y="408"/>
                </a:cubicBezTo>
                <a:cubicBezTo>
                  <a:pt x="15566" y="396"/>
                  <a:pt x="15477" y="361"/>
                  <a:pt x="15505" y="296"/>
                </a:cubicBezTo>
                <a:cubicBezTo>
                  <a:pt x="15540" y="213"/>
                  <a:pt x="15438" y="203"/>
                  <a:pt x="14538" y="212"/>
                </a:cubicBezTo>
                <a:cubicBezTo>
                  <a:pt x="13536" y="222"/>
                  <a:pt x="13322" y="200"/>
                  <a:pt x="13322" y="81"/>
                </a:cubicBezTo>
                <a:cubicBezTo>
                  <a:pt x="13322" y="36"/>
                  <a:pt x="12595" y="15"/>
                  <a:pt x="10726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6" name="https://www.ecosia.org/images?q=steak+haché#id=FCEE1489974365DA3AEA5F031A83B9AC4E9204FE"/>
          <p:cNvSpPr txBox="1"/>
          <p:nvPr/>
        </p:nvSpPr>
        <p:spPr>
          <a:xfrm>
            <a:off x="42659" y="9361005"/>
            <a:ext cx="3775482" cy="18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/>
            <a:r>
              <a:t>https://www.ecosia.org/images?q=steak+haché#id=FCEE1489974365DA3AEA5F031A83B9AC4E9204FE</a:t>
            </a:r>
          </a:p>
        </p:txBody>
      </p:sp>
      <p:pic>
        <p:nvPicPr>
          <p:cNvPr id="387" name="56-phpG98IJl.png" descr="56-phpG98IJl.png"/>
          <p:cNvPicPr>
            <a:picLocks noChangeAspect="1"/>
          </p:cNvPicPr>
          <p:nvPr/>
        </p:nvPicPr>
        <p:blipFill>
          <a:blip r:embed="rId3">
            <a:extLst/>
          </a:blip>
          <a:srcRect l="3863" t="10383" r="5501" b="5493"/>
          <a:stretch>
            <a:fillRect/>
          </a:stretch>
        </p:blipFill>
        <p:spPr>
          <a:xfrm rot="19956158">
            <a:off x="5919283" y="5839123"/>
            <a:ext cx="3914876" cy="2242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519" fill="norm" stroke="1" extrusionOk="0">
                <a:moveTo>
                  <a:pt x="12717" y="6"/>
                </a:moveTo>
                <a:cubicBezTo>
                  <a:pt x="10848" y="33"/>
                  <a:pt x="8756" y="144"/>
                  <a:pt x="7539" y="330"/>
                </a:cubicBezTo>
                <a:cubicBezTo>
                  <a:pt x="5620" y="622"/>
                  <a:pt x="4093" y="1356"/>
                  <a:pt x="3357" y="2336"/>
                </a:cubicBezTo>
                <a:cubicBezTo>
                  <a:pt x="3109" y="2666"/>
                  <a:pt x="2872" y="2962"/>
                  <a:pt x="2828" y="2995"/>
                </a:cubicBezTo>
                <a:cubicBezTo>
                  <a:pt x="2785" y="3028"/>
                  <a:pt x="2680" y="3288"/>
                  <a:pt x="2597" y="3570"/>
                </a:cubicBezTo>
                <a:cubicBezTo>
                  <a:pt x="2514" y="3851"/>
                  <a:pt x="2402" y="4080"/>
                  <a:pt x="2348" y="4080"/>
                </a:cubicBezTo>
                <a:cubicBezTo>
                  <a:pt x="2206" y="4080"/>
                  <a:pt x="1429" y="5271"/>
                  <a:pt x="1429" y="5489"/>
                </a:cubicBezTo>
                <a:cubicBezTo>
                  <a:pt x="1429" y="5590"/>
                  <a:pt x="1326" y="5890"/>
                  <a:pt x="1200" y="6155"/>
                </a:cubicBezTo>
                <a:cubicBezTo>
                  <a:pt x="848" y="6897"/>
                  <a:pt x="344" y="8605"/>
                  <a:pt x="416" y="8809"/>
                </a:cubicBezTo>
                <a:cubicBezTo>
                  <a:pt x="452" y="8910"/>
                  <a:pt x="419" y="9076"/>
                  <a:pt x="344" y="9179"/>
                </a:cubicBezTo>
                <a:cubicBezTo>
                  <a:pt x="269" y="9282"/>
                  <a:pt x="195" y="9520"/>
                  <a:pt x="182" y="9708"/>
                </a:cubicBezTo>
                <a:cubicBezTo>
                  <a:pt x="170" y="9895"/>
                  <a:pt x="115" y="10571"/>
                  <a:pt x="60" y="11212"/>
                </a:cubicBezTo>
                <a:cubicBezTo>
                  <a:pt x="5" y="11853"/>
                  <a:pt x="-16" y="12442"/>
                  <a:pt x="12" y="12522"/>
                </a:cubicBezTo>
                <a:cubicBezTo>
                  <a:pt x="40" y="12601"/>
                  <a:pt x="67" y="13060"/>
                  <a:pt x="73" y="13538"/>
                </a:cubicBezTo>
                <a:cubicBezTo>
                  <a:pt x="83" y="14267"/>
                  <a:pt x="129" y="14470"/>
                  <a:pt x="353" y="14787"/>
                </a:cubicBezTo>
                <a:cubicBezTo>
                  <a:pt x="500" y="14995"/>
                  <a:pt x="778" y="15602"/>
                  <a:pt x="971" y="16135"/>
                </a:cubicBezTo>
                <a:cubicBezTo>
                  <a:pt x="1163" y="16669"/>
                  <a:pt x="1421" y="17198"/>
                  <a:pt x="1545" y="17312"/>
                </a:cubicBezTo>
                <a:cubicBezTo>
                  <a:pt x="1669" y="17426"/>
                  <a:pt x="1996" y="17877"/>
                  <a:pt x="2274" y="18317"/>
                </a:cubicBezTo>
                <a:cubicBezTo>
                  <a:pt x="2551" y="18757"/>
                  <a:pt x="2949" y="19249"/>
                  <a:pt x="3156" y="19410"/>
                </a:cubicBezTo>
                <a:cubicBezTo>
                  <a:pt x="3362" y="19570"/>
                  <a:pt x="3641" y="19806"/>
                  <a:pt x="3776" y="19931"/>
                </a:cubicBezTo>
                <a:cubicBezTo>
                  <a:pt x="4052" y="20189"/>
                  <a:pt x="5456" y="20894"/>
                  <a:pt x="5828" y="20963"/>
                </a:cubicBezTo>
                <a:cubicBezTo>
                  <a:pt x="6658" y="21118"/>
                  <a:pt x="8396" y="21398"/>
                  <a:pt x="8810" y="21443"/>
                </a:cubicBezTo>
                <a:cubicBezTo>
                  <a:pt x="10055" y="21579"/>
                  <a:pt x="11025" y="21532"/>
                  <a:pt x="11744" y="21298"/>
                </a:cubicBezTo>
                <a:cubicBezTo>
                  <a:pt x="12174" y="21158"/>
                  <a:pt x="12766" y="20967"/>
                  <a:pt x="13062" y="20876"/>
                </a:cubicBezTo>
                <a:cubicBezTo>
                  <a:pt x="13893" y="20618"/>
                  <a:pt x="15395" y="19852"/>
                  <a:pt x="16241" y="19250"/>
                </a:cubicBezTo>
                <a:cubicBezTo>
                  <a:pt x="16402" y="19135"/>
                  <a:pt x="16643" y="18983"/>
                  <a:pt x="16778" y="18915"/>
                </a:cubicBezTo>
                <a:cubicBezTo>
                  <a:pt x="16912" y="18847"/>
                  <a:pt x="17177" y="18657"/>
                  <a:pt x="17365" y="18492"/>
                </a:cubicBezTo>
                <a:cubicBezTo>
                  <a:pt x="17553" y="18328"/>
                  <a:pt x="17839" y="18088"/>
                  <a:pt x="18000" y="17959"/>
                </a:cubicBezTo>
                <a:cubicBezTo>
                  <a:pt x="18161" y="17830"/>
                  <a:pt x="18524" y="17477"/>
                  <a:pt x="18804" y="17171"/>
                </a:cubicBezTo>
                <a:cubicBezTo>
                  <a:pt x="19083" y="16865"/>
                  <a:pt x="19338" y="16615"/>
                  <a:pt x="19371" y="16615"/>
                </a:cubicBezTo>
                <a:cubicBezTo>
                  <a:pt x="19404" y="16615"/>
                  <a:pt x="19575" y="16423"/>
                  <a:pt x="19751" y="16189"/>
                </a:cubicBezTo>
                <a:cubicBezTo>
                  <a:pt x="19927" y="15954"/>
                  <a:pt x="20141" y="15762"/>
                  <a:pt x="20225" y="15762"/>
                </a:cubicBezTo>
                <a:cubicBezTo>
                  <a:pt x="20308" y="15762"/>
                  <a:pt x="20442" y="15474"/>
                  <a:pt x="20524" y="15122"/>
                </a:cubicBezTo>
                <a:cubicBezTo>
                  <a:pt x="20605" y="14771"/>
                  <a:pt x="20878" y="13736"/>
                  <a:pt x="21128" y="12823"/>
                </a:cubicBezTo>
                <a:cubicBezTo>
                  <a:pt x="21583" y="11167"/>
                  <a:pt x="21584" y="11159"/>
                  <a:pt x="21471" y="10210"/>
                </a:cubicBezTo>
                <a:cubicBezTo>
                  <a:pt x="21409" y="9686"/>
                  <a:pt x="21387" y="8891"/>
                  <a:pt x="21423" y="8436"/>
                </a:cubicBezTo>
                <a:cubicBezTo>
                  <a:pt x="21502" y="7437"/>
                  <a:pt x="21261" y="6528"/>
                  <a:pt x="20607" y="5352"/>
                </a:cubicBezTo>
                <a:cubicBezTo>
                  <a:pt x="20374" y="4933"/>
                  <a:pt x="20058" y="4284"/>
                  <a:pt x="19906" y="3909"/>
                </a:cubicBezTo>
                <a:cubicBezTo>
                  <a:pt x="19492" y="2888"/>
                  <a:pt x="18619" y="1348"/>
                  <a:pt x="18290" y="1057"/>
                </a:cubicBezTo>
                <a:cubicBezTo>
                  <a:pt x="18131" y="916"/>
                  <a:pt x="17759" y="707"/>
                  <a:pt x="17463" y="592"/>
                </a:cubicBezTo>
                <a:cubicBezTo>
                  <a:pt x="17167" y="477"/>
                  <a:pt x="16761" y="299"/>
                  <a:pt x="16562" y="200"/>
                </a:cubicBezTo>
                <a:cubicBezTo>
                  <a:pt x="16232" y="37"/>
                  <a:pt x="14586" y="-21"/>
                  <a:pt x="12717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https://www.ecosia.org/images?q=brocolis+cuit#id=337644D79A10DCE744E6DA1A81B223285F5A9769"/>
          <p:cNvSpPr txBox="1"/>
          <p:nvPr/>
        </p:nvSpPr>
        <p:spPr>
          <a:xfrm>
            <a:off x="8562922" y="9513405"/>
            <a:ext cx="3762833" cy="18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/>
            <a:r>
              <a:t>https://www.ecosia.org/images?q=brocolis+cuit#id=337644D79A10DCE744E6DA1A81B223285F5A9769</a:t>
            </a:r>
          </a:p>
        </p:txBody>
      </p:sp>
      <p:pic>
        <p:nvPicPr>
          <p:cNvPr id="389" name="assiette-salade-choufleur-brocoli-409x307-tp.jpg" descr="assiette-salade-choufleur-brocoli-409x307-tp.jpg"/>
          <p:cNvPicPr>
            <a:picLocks noChangeAspect="1"/>
          </p:cNvPicPr>
          <p:nvPr/>
        </p:nvPicPr>
        <p:blipFill>
          <a:blip r:embed="rId4">
            <a:extLst/>
          </a:blip>
          <a:srcRect l="4326" t="1536" r="0" b="0"/>
          <a:stretch>
            <a:fillRect/>
          </a:stretch>
        </p:blipFill>
        <p:spPr>
          <a:xfrm>
            <a:off x="3462469" y="1395085"/>
            <a:ext cx="5585703" cy="4314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0" fill="norm" stroke="1" extrusionOk="0">
                <a:moveTo>
                  <a:pt x="10522" y="1"/>
                </a:moveTo>
                <a:cubicBezTo>
                  <a:pt x="10481" y="4"/>
                  <a:pt x="10451" y="17"/>
                  <a:pt x="10440" y="40"/>
                </a:cubicBezTo>
                <a:cubicBezTo>
                  <a:pt x="10420" y="82"/>
                  <a:pt x="10331" y="96"/>
                  <a:pt x="10242" y="74"/>
                </a:cubicBezTo>
                <a:cubicBezTo>
                  <a:pt x="10133" y="47"/>
                  <a:pt x="10093" y="62"/>
                  <a:pt x="10120" y="120"/>
                </a:cubicBezTo>
                <a:cubicBezTo>
                  <a:pt x="10143" y="167"/>
                  <a:pt x="10108" y="245"/>
                  <a:pt x="10042" y="291"/>
                </a:cubicBezTo>
                <a:cubicBezTo>
                  <a:pt x="9934" y="365"/>
                  <a:pt x="9838" y="383"/>
                  <a:pt x="9755" y="358"/>
                </a:cubicBezTo>
                <a:cubicBezTo>
                  <a:pt x="9734" y="362"/>
                  <a:pt x="9714" y="372"/>
                  <a:pt x="9692" y="372"/>
                </a:cubicBezTo>
                <a:cubicBezTo>
                  <a:pt x="9599" y="372"/>
                  <a:pt x="9428" y="497"/>
                  <a:pt x="9261" y="688"/>
                </a:cubicBezTo>
                <a:cubicBezTo>
                  <a:pt x="9109" y="861"/>
                  <a:pt x="8964" y="1003"/>
                  <a:pt x="8937" y="1003"/>
                </a:cubicBezTo>
                <a:cubicBezTo>
                  <a:pt x="8911" y="1003"/>
                  <a:pt x="8879" y="1101"/>
                  <a:pt x="8868" y="1220"/>
                </a:cubicBezTo>
                <a:cubicBezTo>
                  <a:pt x="8850" y="1420"/>
                  <a:pt x="8830" y="1434"/>
                  <a:pt x="8606" y="1418"/>
                </a:cubicBezTo>
                <a:cubicBezTo>
                  <a:pt x="8472" y="1409"/>
                  <a:pt x="8276" y="1398"/>
                  <a:pt x="8168" y="1393"/>
                </a:cubicBezTo>
                <a:cubicBezTo>
                  <a:pt x="8061" y="1387"/>
                  <a:pt x="7942" y="1332"/>
                  <a:pt x="7903" y="1272"/>
                </a:cubicBezTo>
                <a:cubicBezTo>
                  <a:pt x="7799" y="1109"/>
                  <a:pt x="7679" y="1137"/>
                  <a:pt x="7530" y="1359"/>
                </a:cubicBezTo>
                <a:cubicBezTo>
                  <a:pt x="7457" y="1467"/>
                  <a:pt x="7351" y="1555"/>
                  <a:pt x="7294" y="1555"/>
                </a:cubicBezTo>
                <a:cubicBezTo>
                  <a:pt x="7236" y="1555"/>
                  <a:pt x="7126" y="1647"/>
                  <a:pt x="7047" y="1760"/>
                </a:cubicBezTo>
                <a:cubicBezTo>
                  <a:pt x="6968" y="1873"/>
                  <a:pt x="6799" y="2106"/>
                  <a:pt x="6671" y="2278"/>
                </a:cubicBezTo>
                <a:cubicBezTo>
                  <a:pt x="6526" y="2474"/>
                  <a:pt x="6424" y="2697"/>
                  <a:pt x="6402" y="2870"/>
                </a:cubicBezTo>
                <a:cubicBezTo>
                  <a:pt x="6383" y="3022"/>
                  <a:pt x="6329" y="3166"/>
                  <a:pt x="6281" y="3190"/>
                </a:cubicBezTo>
                <a:cubicBezTo>
                  <a:pt x="6225" y="3218"/>
                  <a:pt x="6206" y="3296"/>
                  <a:pt x="6229" y="3414"/>
                </a:cubicBezTo>
                <a:cubicBezTo>
                  <a:pt x="6272" y="3638"/>
                  <a:pt x="6150" y="3756"/>
                  <a:pt x="6052" y="3583"/>
                </a:cubicBezTo>
                <a:cubicBezTo>
                  <a:pt x="6010" y="3507"/>
                  <a:pt x="5932" y="3472"/>
                  <a:pt x="5858" y="3498"/>
                </a:cubicBezTo>
                <a:cubicBezTo>
                  <a:pt x="5767" y="3528"/>
                  <a:pt x="5684" y="3461"/>
                  <a:pt x="5548" y="3247"/>
                </a:cubicBezTo>
                <a:lnTo>
                  <a:pt x="5362" y="2957"/>
                </a:lnTo>
                <a:lnTo>
                  <a:pt x="5264" y="3202"/>
                </a:lnTo>
                <a:cubicBezTo>
                  <a:pt x="5210" y="3337"/>
                  <a:pt x="5124" y="3448"/>
                  <a:pt x="5075" y="3448"/>
                </a:cubicBezTo>
                <a:cubicBezTo>
                  <a:pt x="5026" y="3448"/>
                  <a:pt x="4986" y="3498"/>
                  <a:pt x="4986" y="3561"/>
                </a:cubicBezTo>
                <a:cubicBezTo>
                  <a:pt x="4986" y="3624"/>
                  <a:pt x="4937" y="3721"/>
                  <a:pt x="4878" y="3778"/>
                </a:cubicBezTo>
                <a:cubicBezTo>
                  <a:pt x="4709" y="3941"/>
                  <a:pt x="4700" y="5193"/>
                  <a:pt x="4865" y="5539"/>
                </a:cubicBezTo>
                <a:cubicBezTo>
                  <a:pt x="5016" y="5856"/>
                  <a:pt x="5028" y="6350"/>
                  <a:pt x="4886" y="6421"/>
                </a:cubicBezTo>
                <a:cubicBezTo>
                  <a:pt x="4830" y="6448"/>
                  <a:pt x="4757" y="6422"/>
                  <a:pt x="4719" y="6359"/>
                </a:cubicBezTo>
                <a:cubicBezTo>
                  <a:pt x="4646" y="6236"/>
                  <a:pt x="4336" y="6209"/>
                  <a:pt x="4206" y="6315"/>
                </a:cubicBezTo>
                <a:cubicBezTo>
                  <a:pt x="4151" y="6361"/>
                  <a:pt x="4116" y="6332"/>
                  <a:pt x="4093" y="6218"/>
                </a:cubicBezTo>
                <a:cubicBezTo>
                  <a:pt x="4056" y="6037"/>
                  <a:pt x="3996" y="6025"/>
                  <a:pt x="3586" y="6131"/>
                </a:cubicBezTo>
                <a:cubicBezTo>
                  <a:pt x="3436" y="6170"/>
                  <a:pt x="3177" y="6236"/>
                  <a:pt x="3009" y="6278"/>
                </a:cubicBezTo>
                <a:cubicBezTo>
                  <a:pt x="2675" y="6361"/>
                  <a:pt x="2500" y="6448"/>
                  <a:pt x="2201" y="6683"/>
                </a:cubicBezTo>
                <a:cubicBezTo>
                  <a:pt x="2091" y="6769"/>
                  <a:pt x="1981" y="6830"/>
                  <a:pt x="1957" y="6820"/>
                </a:cubicBezTo>
                <a:cubicBezTo>
                  <a:pt x="1932" y="6809"/>
                  <a:pt x="1852" y="6880"/>
                  <a:pt x="1777" y="6977"/>
                </a:cubicBezTo>
                <a:cubicBezTo>
                  <a:pt x="1703" y="7073"/>
                  <a:pt x="1602" y="7132"/>
                  <a:pt x="1553" y="7108"/>
                </a:cubicBezTo>
                <a:cubicBezTo>
                  <a:pt x="1501" y="7082"/>
                  <a:pt x="1372" y="7189"/>
                  <a:pt x="1232" y="7376"/>
                </a:cubicBezTo>
                <a:cubicBezTo>
                  <a:pt x="1104" y="7548"/>
                  <a:pt x="944" y="7706"/>
                  <a:pt x="878" y="7723"/>
                </a:cubicBezTo>
                <a:cubicBezTo>
                  <a:pt x="807" y="7742"/>
                  <a:pt x="762" y="7810"/>
                  <a:pt x="768" y="7894"/>
                </a:cubicBezTo>
                <a:cubicBezTo>
                  <a:pt x="773" y="7985"/>
                  <a:pt x="713" y="8065"/>
                  <a:pt x="603" y="8115"/>
                </a:cubicBezTo>
                <a:cubicBezTo>
                  <a:pt x="496" y="8163"/>
                  <a:pt x="409" y="8279"/>
                  <a:pt x="370" y="8422"/>
                </a:cubicBezTo>
                <a:cubicBezTo>
                  <a:pt x="336" y="8549"/>
                  <a:pt x="278" y="8655"/>
                  <a:pt x="243" y="8655"/>
                </a:cubicBezTo>
                <a:cubicBezTo>
                  <a:pt x="208" y="8655"/>
                  <a:pt x="178" y="8743"/>
                  <a:pt x="178" y="8853"/>
                </a:cubicBezTo>
                <a:cubicBezTo>
                  <a:pt x="178" y="8963"/>
                  <a:pt x="138" y="9074"/>
                  <a:pt x="88" y="9099"/>
                </a:cubicBezTo>
                <a:cubicBezTo>
                  <a:pt x="33" y="9127"/>
                  <a:pt x="4" y="9171"/>
                  <a:pt x="0" y="9246"/>
                </a:cubicBezTo>
                <a:cubicBezTo>
                  <a:pt x="-3" y="9321"/>
                  <a:pt x="19" y="9426"/>
                  <a:pt x="66" y="9574"/>
                </a:cubicBezTo>
                <a:cubicBezTo>
                  <a:pt x="105" y="9696"/>
                  <a:pt x="133" y="9830"/>
                  <a:pt x="126" y="9868"/>
                </a:cubicBezTo>
                <a:cubicBezTo>
                  <a:pt x="119" y="9906"/>
                  <a:pt x="155" y="9997"/>
                  <a:pt x="206" y="10070"/>
                </a:cubicBezTo>
                <a:cubicBezTo>
                  <a:pt x="257" y="10144"/>
                  <a:pt x="318" y="10320"/>
                  <a:pt x="339" y="10462"/>
                </a:cubicBezTo>
                <a:cubicBezTo>
                  <a:pt x="370" y="10660"/>
                  <a:pt x="454" y="10781"/>
                  <a:pt x="703" y="10996"/>
                </a:cubicBezTo>
                <a:cubicBezTo>
                  <a:pt x="881" y="11149"/>
                  <a:pt x="1043" y="11334"/>
                  <a:pt x="1062" y="11405"/>
                </a:cubicBezTo>
                <a:cubicBezTo>
                  <a:pt x="1081" y="11476"/>
                  <a:pt x="1233" y="11676"/>
                  <a:pt x="1398" y="11850"/>
                </a:cubicBezTo>
                <a:cubicBezTo>
                  <a:pt x="1564" y="12023"/>
                  <a:pt x="1700" y="12209"/>
                  <a:pt x="1701" y="12263"/>
                </a:cubicBezTo>
                <a:cubicBezTo>
                  <a:pt x="1701" y="12317"/>
                  <a:pt x="1771" y="12360"/>
                  <a:pt x="1857" y="12360"/>
                </a:cubicBezTo>
                <a:cubicBezTo>
                  <a:pt x="2083" y="12360"/>
                  <a:pt x="2234" y="12485"/>
                  <a:pt x="2627" y="12984"/>
                </a:cubicBezTo>
                <a:cubicBezTo>
                  <a:pt x="2987" y="13439"/>
                  <a:pt x="3039" y="13569"/>
                  <a:pt x="2897" y="13679"/>
                </a:cubicBezTo>
                <a:cubicBezTo>
                  <a:pt x="2852" y="13713"/>
                  <a:pt x="2798" y="13854"/>
                  <a:pt x="2778" y="13988"/>
                </a:cubicBezTo>
                <a:cubicBezTo>
                  <a:pt x="2747" y="14195"/>
                  <a:pt x="2766" y="14249"/>
                  <a:pt x="2894" y="14338"/>
                </a:cubicBezTo>
                <a:cubicBezTo>
                  <a:pt x="3081" y="14468"/>
                  <a:pt x="3488" y="15170"/>
                  <a:pt x="3438" y="15275"/>
                </a:cubicBezTo>
                <a:cubicBezTo>
                  <a:pt x="3418" y="15317"/>
                  <a:pt x="3398" y="15486"/>
                  <a:pt x="3395" y="15651"/>
                </a:cubicBezTo>
                <a:cubicBezTo>
                  <a:pt x="3391" y="15815"/>
                  <a:pt x="3362" y="15993"/>
                  <a:pt x="3330" y="16046"/>
                </a:cubicBezTo>
                <a:cubicBezTo>
                  <a:pt x="3234" y="16205"/>
                  <a:pt x="3314" y="17629"/>
                  <a:pt x="3428" y="17793"/>
                </a:cubicBezTo>
                <a:cubicBezTo>
                  <a:pt x="3482" y="17871"/>
                  <a:pt x="3527" y="17963"/>
                  <a:pt x="3527" y="18000"/>
                </a:cubicBezTo>
                <a:cubicBezTo>
                  <a:pt x="3527" y="18037"/>
                  <a:pt x="3724" y="18341"/>
                  <a:pt x="3967" y="18673"/>
                </a:cubicBezTo>
                <a:cubicBezTo>
                  <a:pt x="4210" y="19005"/>
                  <a:pt x="4467" y="19362"/>
                  <a:pt x="4538" y="19467"/>
                </a:cubicBezTo>
                <a:cubicBezTo>
                  <a:pt x="4708" y="19718"/>
                  <a:pt x="5184" y="19934"/>
                  <a:pt x="5569" y="19934"/>
                </a:cubicBezTo>
                <a:cubicBezTo>
                  <a:pt x="5817" y="19934"/>
                  <a:pt x="5904" y="19895"/>
                  <a:pt x="6016" y="19741"/>
                </a:cubicBezTo>
                <a:cubicBezTo>
                  <a:pt x="6092" y="19636"/>
                  <a:pt x="6138" y="19515"/>
                  <a:pt x="6117" y="19471"/>
                </a:cubicBezTo>
                <a:cubicBezTo>
                  <a:pt x="6048" y="19328"/>
                  <a:pt x="6344" y="18996"/>
                  <a:pt x="6562" y="18971"/>
                </a:cubicBezTo>
                <a:cubicBezTo>
                  <a:pt x="6746" y="18950"/>
                  <a:pt x="6775" y="18973"/>
                  <a:pt x="6823" y="19183"/>
                </a:cubicBezTo>
                <a:cubicBezTo>
                  <a:pt x="7222" y="20946"/>
                  <a:pt x="7450" y="21327"/>
                  <a:pt x="7811" y="20823"/>
                </a:cubicBezTo>
                <a:lnTo>
                  <a:pt x="7964" y="20609"/>
                </a:lnTo>
                <a:lnTo>
                  <a:pt x="8136" y="20823"/>
                </a:lnTo>
                <a:cubicBezTo>
                  <a:pt x="8231" y="20941"/>
                  <a:pt x="8353" y="21038"/>
                  <a:pt x="8405" y="21038"/>
                </a:cubicBezTo>
                <a:cubicBezTo>
                  <a:pt x="8457" y="21038"/>
                  <a:pt x="8619" y="21158"/>
                  <a:pt x="8765" y="21308"/>
                </a:cubicBezTo>
                <a:lnTo>
                  <a:pt x="8989" y="21536"/>
                </a:lnTo>
                <a:cubicBezTo>
                  <a:pt x="10025" y="21519"/>
                  <a:pt x="10558" y="21495"/>
                  <a:pt x="10567" y="21461"/>
                </a:cubicBezTo>
                <a:cubicBezTo>
                  <a:pt x="10598" y="21342"/>
                  <a:pt x="10070" y="21243"/>
                  <a:pt x="9933" y="21342"/>
                </a:cubicBezTo>
                <a:cubicBezTo>
                  <a:pt x="9794" y="21443"/>
                  <a:pt x="9285" y="21196"/>
                  <a:pt x="9062" y="20919"/>
                </a:cubicBezTo>
                <a:cubicBezTo>
                  <a:pt x="8892" y="20708"/>
                  <a:pt x="8758" y="20265"/>
                  <a:pt x="8758" y="19912"/>
                </a:cubicBezTo>
                <a:cubicBezTo>
                  <a:pt x="8758" y="19801"/>
                  <a:pt x="8830" y="19600"/>
                  <a:pt x="8917" y="19465"/>
                </a:cubicBezTo>
                <a:cubicBezTo>
                  <a:pt x="9047" y="19266"/>
                  <a:pt x="9063" y="19199"/>
                  <a:pt x="9002" y="19104"/>
                </a:cubicBezTo>
                <a:cubicBezTo>
                  <a:pt x="8943" y="19011"/>
                  <a:pt x="8943" y="18962"/>
                  <a:pt x="9003" y="18867"/>
                </a:cubicBezTo>
                <a:cubicBezTo>
                  <a:pt x="9045" y="18802"/>
                  <a:pt x="9110" y="18757"/>
                  <a:pt x="9148" y="18766"/>
                </a:cubicBezTo>
                <a:cubicBezTo>
                  <a:pt x="9185" y="18776"/>
                  <a:pt x="9307" y="18719"/>
                  <a:pt x="9421" y="18641"/>
                </a:cubicBezTo>
                <a:cubicBezTo>
                  <a:pt x="9594" y="18522"/>
                  <a:pt x="9650" y="18516"/>
                  <a:pt x="9771" y="18599"/>
                </a:cubicBezTo>
                <a:cubicBezTo>
                  <a:pt x="9893" y="18685"/>
                  <a:pt x="9932" y="18675"/>
                  <a:pt x="10042" y="18546"/>
                </a:cubicBezTo>
                <a:cubicBezTo>
                  <a:pt x="10113" y="18463"/>
                  <a:pt x="10189" y="18403"/>
                  <a:pt x="10211" y="18413"/>
                </a:cubicBezTo>
                <a:cubicBezTo>
                  <a:pt x="10233" y="18423"/>
                  <a:pt x="10252" y="18352"/>
                  <a:pt x="10254" y="18256"/>
                </a:cubicBezTo>
                <a:cubicBezTo>
                  <a:pt x="10256" y="18159"/>
                  <a:pt x="10280" y="18017"/>
                  <a:pt x="10306" y="17940"/>
                </a:cubicBezTo>
                <a:cubicBezTo>
                  <a:pt x="10334" y="17858"/>
                  <a:pt x="10326" y="17755"/>
                  <a:pt x="10285" y="17690"/>
                </a:cubicBezTo>
                <a:cubicBezTo>
                  <a:pt x="10174" y="17517"/>
                  <a:pt x="10314" y="17463"/>
                  <a:pt x="10487" y="17610"/>
                </a:cubicBezTo>
                <a:cubicBezTo>
                  <a:pt x="10570" y="17681"/>
                  <a:pt x="10700" y="17730"/>
                  <a:pt x="10777" y="17722"/>
                </a:cubicBezTo>
                <a:cubicBezTo>
                  <a:pt x="10854" y="17713"/>
                  <a:pt x="10965" y="17713"/>
                  <a:pt x="11020" y="17718"/>
                </a:cubicBezTo>
                <a:cubicBezTo>
                  <a:pt x="11155" y="17730"/>
                  <a:pt x="11497" y="18154"/>
                  <a:pt x="11497" y="18309"/>
                </a:cubicBezTo>
                <a:cubicBezTo>
                  <a:pt x="11497" y="18379"/>
                  <a:pt x="11364" y="18549"/>
                  <a:pt x="11201" y="18689"/>
                </a:cubicBezTo>
                <a:cubicBezTo>
                  <a:pt x="10981" y="18877"/>
                  <a:pt x="10905" y="18991"/>
                  <a:pt x="10911" y="19124"/>
                </a:cubicBezTo>
                <a:cubicBezTo>
                  <a:pt x="10915" y="19222"/>
                  <a:pt x="10937" y="19302"/>
                  <a:pt x="10960" y="19302"/>
                </a:cubicBezTo>
                <a:cubicBezTo>
                  <a:pt x="11068" y="19303"/>
                  <a:pt x="11355" y="19706"/>
                  <a:pt x="11346" y="19848"/>
                </a:cubicBezTo>
                <a:cubicBezTo>
                  <a:pt x="11332" y="20102"/>
                  <a:pt x="11282" y="20114"/>
                  <a:pt x="10974" y="19938"/>
                </a:cubicBezTo>
                <a:cubicBezTo>
                  <a:pt x="10751" y="19810"/>
                  <a:pt x="10701" y="19751"/>
                  <a:pt x="10756" y="19680"/>
                </a:cubicBezTo>
                <a:cubicBezTo>
                  <a:pt x="10859" y="19546"/>
                  <a:pt x="10845" y="19497"/>
                  <a:pt x="10680" y="19400"/>
                </a:cubicBezTo>
                <a:cubicBezTo>
                  <a:pt x="10458" y="19268"/>
                  <a:pt x="10326" y="19427"/>
                  <a:pt x="10378" y="19763"/>
                </a:cubicBezTo>
                <a:cubicBezTo>
                  <a:pt x="10422" y="20045"/>
                  <a:pt x="10466" y="20088"/>
                  <a:pt x="10742" y="20117"/>
                </a:cubicBezTo>
                <a:cubicBezTo>
                  <a:pt x="10913" y="20135"/>
                  <a:pt x="10918" y="20150"/>
                  <a:pt x="10915" y="20551"/>
                </a:cubicBezTo>
                <a:lnTo>
                  <a:pt x="10914" y="20964"/>
                </a:lnTo>
                <a:lnTo>
                  <a:pt x="11600" y="20953"/>
                </a:lnTo>
                <a:cubicBezTo>
                  <a:pt x="12141" y="20943"/>
                  <a:pt x="12321" y="20967"/>
                  <a:pt x="12439" y="21068"/>
                </a:cubicBezTo>
                <a:cubicBezTo>
                  <a:pt x="12709" y="21297"/>
                  <a:pt x="13271" y="21170"/>
                  <a:pt x="13596" y="20808"/>
                </a:cubicBezTo>
                <a:cubicBezTo>
                  <a:pt x="13663" y="20733"/>
                  <a:pt x="13793" y="20610"/>
                  <a:pt x="13886" y="20536"/>
                </a:cubicBezTo>
                <a:cubicBezTo>
                  <a:pt x="14038" y="20413"/>
                  <a:pt x="14057" y="20414"/>
                  <a:pt x="14090" y="20528"/>
                </a:cubicBezTo>
                <a:cubicBezTo>
                  <a:pt x="14111" y="20597"/>
                  <a:pt x="14078" y="20774"/>
                  <a:pt x="14017" y="20923"/>
                </a:cubicBezTo>
                <a:cubicBezTo>
                  <a:pt x="13927" y="21139"/>
                  <a:pt x="13920" y="21211"/>
                  <a:pt x="13981" y="21290"/>
                </a:cubicBezTo>
                <a:cubicBezTo>
                  <a:pt x="14042" y="21369"/>
                  <a:pt x="14107" y="21355"/>
                  <a:pt x="14313" y="21223"/>
                </a:cubicBezTo>
                <a:cubicBezTo>
                  <a:pt x="14454" y="21132"/>
                  <a:pt x="14757" y="20946"/>
                  <a:pt x="14985" y="20808"/>
                </a:cubicBezTo>
                <a:cubicBezTo>
                  <a:pt x="15528" y="20479"/>
                  <a:pt x="16269" y="19765"/>
                  <a:pt x="16449" y="19396"/>
                </a:cubicBezTo>
                <a:cubicBezTo>
                  <a:pt x="16527" y="19235"/>
                  <a:pt x="16726" y="18965"/>
                  <a:pt x="16889" y="18796"/>
                </a:cubicBezTo>
                <a:cubicBezTo>
                  <a:pt x="17052" y="18627"/>
                  <a:pt x="17282" y="18370"/>
                  <a:pt x="17400" y="18226"/>
                </a:cubicBezTo>
                <a:cubicBezTo>
                  <a:pt x="17603" y="17978"/>
                  <a:pt x="18075" y="17728"/>
                  <a:pt x="18342" y="17726"/>
                </a:cubicBezTo>
                <a:cubicBezTo>
                  <a:pt x="18410" y="17725"/>
                  <a:pt x="18566" y="17636"/>
                  <a:pt x="18689" y="17527"/>
                </a:cubicBezTo>
                <a:cubicBezTo>
                  <a:pt x="18812" y="17419"/>
                  <a:pt x="18956" y="17331"/>
                  <a:pt x="19008" y="17331"/>
                </a:cubicBezTo>
                <a:cubicBezTo>
                  <a:pt x="19060" y="17331"/>
                  <a:pt x="19103" y="17289"/>
                  <a:pt x="19103" y="17241"/>
                </a:cubicBezTo>
                <a:cubicBezTo>
                  <a:pt x="19103" y="17193"/>
                  <a:pt x="19234" y="16955"/>
                  <a:pt x="19395" y="16711"/>
                </a:cubicBezTo>
                <a:cubicBezTo>
                  <a:pt x="19556" y="16466"/>
                  <a:pt x="19725" y="16114"/>
                  <a:pt x="19771" y="15929"/>
                </a:cubicBezTo>
                <a:cubicBezTo>
                  <a:pt x="19816" y="15744"/>
                  <a:pt x="19890" y="15554"/>
                  <a:pt x="19935" y="15506"/>
                </a:cubicBezTo>
                <a:cubicBezTo>
                  <a:pt x="19980" y="15457"/>
                  <a:pt x="20015" y="15375"/>
                  <a:pt x="20015" y="15321"/>
                </a:cubicBezTo>
                <a:cubicBezTo>
                  <a:pt x="20015" y="15266"/>
                  <a:pt x="20054" y="15178"/>
                  <a:pt x="20102" y="15126"/>
                </a:cubicBezTo>
                <a:cubicBezTo>
                  <a:pt x="20200" y="15021"/>
                  <a:pt x="20207" y="14742"/>
                  <a:pt x="20116" y="14586"/>
                </a:cubicBezTo>
                <a:cubicBezTo>
                  <a:pt x="20072" y="14511"/>
                  <a:pt x="20092" y="14473"/>
                  <a:pt x="20185" y="14441"/>
                </a:cubicBezTo>
                <a:cubicBezTo>
                  <a:pt x="20331" y="14392"/>
                  <a:pt x="20454" y="14014"/>
                  <a:pt x="20377" y="13853"/>
                </a:cubicBezTo>
                <a:cubicBezTo>
                  <a:pt x="20325" y="13744"/>
                  <a:pt x="20344" y="13209"/>
                  <a:pt x="20405" y="13081"/>
                </a:cubicBezTo>
                <a:cubicBezTo>
                  <a:pt x="20423" y="13042"/>
                  <a:pt x="20536" y="12953"/>
                  <a:pt x="20653" y="12880"/>
                </a:cubicBezTo>
                <a:cubicBezTo>
                  <a:pt x="20881" y="12740"/>
                  <a:pt x="20904" y="12656"/>
                  <a:pt x="20805" y="12318"/>
                </a:cubicBezTo>
                <a:cubicBezTo>
                  <a:pt x="20753" y="12140"/>
                  <a:pt x="20765" y="12064"/>
                  <a:pt x="20891" y="11850"/>
                </a:cubicBezTo>
                <a:cubicBezTo>
                  <a:pt x="21040" y="11597"/>
                  <a:pt x="21016" y="11415"/>
                  <a:pt x="20833" y="11415"/>
                </a:cubicBezTo>
                <a:cubicBezTo>
                  <a:pt x="20720" y="11415"/>
                  <a:pt x="20568" y="11149"/>
                  <a:pt x="20526" y="10879"/>
                </a:cubicBezTo>
                <a:cubicBezTo>
                  <a:pt x="20505" y="10741"/>
                  <a:pt x="20449" y="10627"/>
                  <a:pt x="20405" y="10627"/>
                </a:cubicBezTo>
                <a:cubicBezTo>
                  <a:pt x="20360" y="10627"/>
                  <a:pt x="20298" y="10565"/>
                  <a:pt x="20267" y="10491"/>
                </a:cubicBezTo>
                <a:cubicBezTo>
                  <a:pt x="20218" y="10378"/>
                  <a:pt x="20194" y="10374"/>
                  <a:pt x="20112" y="10462"/>
                </a:cubicBezTo>
                <a:cubicBezTo>
                  <a:pt x="20031" y="10549"/>
                  <a:pt x="19998" y="10549"/>
                  <a:pt x="19917" y="10462"/>
                </a:cubicBezTo>
                <a:cubicBezTo>
                  <a:pt x="19832" y="10371"/>
                  <a:pt x="19803" y="10384"/>
                  <a:pt x="19699" y="10551"/>
                </a:cubicBezTo>
                <a:cubicBezTo>
                  <a:pt x="19621" y="10675"/>
                  <a:pt x="19526" y="10735"/>
                  <a:pt x="19438" y="10720"/>
                </a:cubicBezTo>
                <a:cubicBezTo>
                  <a:pt x="19356" y="10706"/>
                  <a:pt x="19284" y="10745"/>
                  <a:pt x="19263" y="10817"/>
                </a:cubicBezTo>
                <a:cubicBezTo>
                  <a:pt x="19216" y="10977"/>
                  <a:pt x="19050" y="10976"/>
                  <a:pt x="18910" y="10811"/>
                </a:cubicBezTo>
                <a:cubicBezTo>
                  <a:pt x="18820" y="10705"/>
                  <a:pt x="18769" y="10698"/>
                  <a:pt x="18648" y="10769"/>
                </a:cubicBezTo>
                <a:cubicBezTo>
                  <a:pt x="18480" y="10869"/>
                  <a:pt x="18445" y="10829"/>
                  <a:pt x="18342" y="10430"/>
                </a:cubicBezTo>
                <a:cubicBezTo>
                  <a:pt x="18302" y="10272"/>
                  <a:pt x="18234" y="10183"/>
                  <a:pt x="18138" y="10166"/>
                </a:cubicBezTo>
                <a:cubicBezTo>
                  <a:pt x="18022" y="10145"/>
                  <a:pt x="18003" y="10167"/>
                  <a:pt x="18032" y="10289"/>
                </a:cubicBezTo>
                <a:cubicBezTo>
                  <a:pt x="18053" y="10375"/>
                  <a:pt x="18007" y="10602"/>
                  <a:pt x="17920" y="10823"/>
                </a:cubicBezTo>
                <a:cubicBezTo>
                  <a:pt x="17838" y="11034"/>
                  <a:pt x="17784" y="11236"/>
                  <a:pt x="17801" y="11272"/>
                </a:cubicBezTo>
                <a:cubicBezTo>
                  <a:pt x="17878" y="11434"/>
                  <a:pt x="17706" y="11594"/>
                  <a:pt x="17425" y="11625"/>
                </a:cubicBezTo>
                <a:cubicBezTo>
                  <a:pt x="17263" y="11643"/>
                  <a:pt x="17098" y="11696"/>
                  <a:pt x="17056" y="11741"/>
                </a:cubicBezTo>
                <a:cubicBezTo>
                  <a:pt x="16951" y="11854"/>
                  <a:pt x="16724" y="11796"/>
                  <a:pt x="16647" y="11635"/>
                </a:cubicBezTo>
                <a:cubicBezTo>
                  <a:pt x="16596" y="11531"/>
                  <a:pt x="16611" y="11450"/>
                  <a:pt x="16711" y="11274"/>
                </a:cubicBezTo>
                <a:cubicBezTo>
                  <a:pt x="16810" y="11101"/>
                  <a:pt x="16833" y="10973"/>
                  <a:pt x="16809" y="10738"/>
                </a:cubicBezTo>
                <a:cubicBezTo>
                  <a:pt x="16792" y="10568"/>
                  <a:pt x="16769" y="10419"/>
                  <a:pt x="16760" y="10406"/>
                </a:cubicBezTo>
                <a:cubicBezTo>
                  <a:pt x="16751" y="10394"/>
                  <a:pt x="16670" y="10429"/>
                  <a:pt x="16578" y="10484"/>
                </a:cubicBezTo>
                <a:cubicBezTo>
                  <a:pt x="16420" y="10577"/>
                  <a:pt x="16397" y="10564"/>
                  <a:pt x="16219" y="10293"/>
                </a:cubicBezTo>
                <a:cubicBezTo>
                  <a:pt x="16000" y="9962"/>
                  <a:pt x="15578" y="9788"/>
                  <a:pt x="15596" y="10037"/>
                </a:cubicBezTo>
                <a:cubicBezTo>
                  <a:pt x="15601" y="10111"/>
                  <a:pt x="15556" y="10209"/>
                  <a:pt x="15499" y="10257"/>
                </a:cubicBezTo>
                <a:cubicBezTo>
                  <a:pt x="15343" y="10388"/>
                  <a:pt x="15254" y="10229"/>
                  <a:pt x="15258" y="9824"/>
                </a:cubicBezTo>
                <a:cubicBezTo>
                  <a:pt x="15260" y="9586"/>
                  <a:pt x="15225" y="9432"/>
                  <a:pt x="15140" y="9314"/>
                </a:cubicBezTo>
                <a:cubicBezTo>
                  <a:pt x="15056" y="9198"/>
                  <a:pt x="15039" y="9125"/>
                  <a:pt x="15086" y="9088"/>
                </a:cubicBezTo>
                <a:cubicBezTo>
                  <a:pt x="15126" y="9055"/>
                  <a:pt x="15138" y="8943"/>
                  <a:pt x="15117" y="8815"/>
                </a:cubicBezTo>
                <a:cubicBezTo>
                  <a:pt x="15042" y="8371"/>
                  <a:pt x="15516" y="7706"/>
                  <a:pt x="15701" y="7995"/>
                </a:cubicBezTo>
                <a:cubicBezTo>
                  <a:pt x="15766" y="8097"/>
                  <a:pt x="15756" y="8141"/>
                  <a:pt x="15631" y="8263"/>
                </a:cubicBezTo>
                <a:cubicBezTo>
                  <a:pt x="15452" y="8438"/>
                  <a:pt x="15513" y="8557"/>
                  <a:pt x="15827" y="8649"/>
                </a:cubicBezTo>
                <a:cubicBezTo>
                  <a:pt x="15981" y="8694"/>
                  <a:pt x="16087" y="8671"/>
                  <a:pt x="16243" y="8563"/>
                </a:cubicBezTo>
                <a:cubicBezTo>
                  <a:pt x="16358" y="8483"/>
                  <a:pt x="16527" y="8418"/>
                  <a:pt x="16618" y="8418"/>
                </a:cubicBezTo>
                <a:cubicBezTo>
                  <a:pt x="16724" y="8418"/>
                  <a:pt x="16794" y="8365"/>
                  <a:pt x="16817" y="8271"/>
                </a:cubicBezTo>
                <a:cubicBezTo>
                  <a:pt x="16917" y="7864"/>
                  <a:pt x="17339" y="7652"/>
                  <a:pt x="17339" y="8009"/>
                </a:cubicBezTo>
                <a:cubicBezTo>
                  <a:pt x="17339" y="8215"/>
                  <a:pt x="17104" y="8891"/>
                  <a:pt x="17032" y="8891"/>
                </a:cubicBezTo>
                <a:cubicBezTo>
                  <a:pt x="17000" y="8891"/>
                  <a:pt x="16974" y="8950"/>
                  <a:pt x="16974" y="9020"/>
                </a:cubicBezTo>
                <a:cubicBezTo>
                  <a:pt x="16974" y="9106"/>
                  <a:pt x="17052" y="9045"/>
                  <a:pt x="17216" y="8831"/>
                </a:cubicBezTo>
                <a:cubicBezTo>
                  <a:pt x="17350" y="8658"/>
                  <a:pt x="17460" y="8448"/>
                  <a:pt x="17460" y="8367"/>
                </a:cubicBezTo>
                <a:cubicBezTo>
                  <a:pt x="17460" y="8286"/>
                  <a:pt x="17506" y="8114"/>
                  <a:pt x="17561" y="7983"/>
                </a:cubicBezTo>
                <a:cubicBezTo>
                  <a:pt x="17617" y="7853"/>
                  <a:pt x="17678" y="7587"/>
                  <a:pt x="17698" y="7392"/>
                </a:cubicBezTo>
                <a:cubicBezTo>
                  <a:pt x="17741" y="6964"/>
                  <a:pt x="17873" y="6905"/>
                  <a:pt x="18215" y="7153"/>
                </a:cubicBezTo>
                <a:cubicBezTo>
                  <a:pt x="18419" y="7302"/>
                  <a:pt x="18437" y="7302"/>
                  <a:pt x="18421" y="7175"/>
                </a:cubicBezTo>
                <a:cubicBezTo>
                  <a:pt x="18408" y="7082"/>
                  <a:pt x="18441" y="7036"/>
                  <a:pt x="18522" y="7036"/>
                </a:cubicBezTo>
                <a:cubicBezTo>
                  <a:pt x="18712" y="7036"/>
                  <a:pt x="18772" y="6759"/>
                  <a:pt x="18757" y="5948"/>
                </a:cubicBezTo>
                <a:cubicBezTo>
                  <a:pt x="18754" y="5792"/>
                  <a:pt x="18747" y="5674"/>
                  <a:pt x="18740" y="5559"/>
                </a:cubicBezTo>
                <a:cubicBezTo>
                  <a:pt x="18685" y="5329"/>
                  <a:pt x="18614" y="5069"/>
                  <a:pt x="18554" y="4898"/>
                </a:cubicBezTo>
                <a:cubicBezTo>
                  <a:pt x="18215" y="3936"/>
                  <a:pt x="17492" y="2788"/>
                  <a:pt x="17170" y="2701"/>
                </a:cubicBezTo>
                <a:cubicBezTo>
                  <a:pt x="17112" y="2686"/>
                  <a:pt x="16977" y="2615"/>
                  <a:pt x="16871" y="2544"/>
                </a:cubicBezTo>
                <a:cubicBezTo>
                  <a:pt x="16741" y="2459"/>
                  <a:pt x="16621" y="2437"/>
                  <a:pt x="16505" y="2477"/>
                </a:cubicBezTo>
                <a:cubicBezTo>
                  <a:pt x="16411" y="2509"/>
                  <a:pt x="16297" y="2525"/>
                  <a:pt x="16251" y="2513"/>
                </a:cubicBezTo>
                <a:cubicBezTo>
                  <a:pt x="16205" y="2500"/>
                  <a:pt x="16066" y="2607"/>
                  <a:pt x="15945" y="2751"/>
                </a:cubicBezTo>
                <a:cubicBezTo>
                  <a:pt x="15824" y="2895"/>
                  <a:pt x="15664" y="3061"/>
                  <a:pt x="15588" y="3116"/>
                </a:cubicBezTo>
                <a:cubicBezTo>
                  <a:pt x="15492" y="3186"/>
                  <a:pt x="15458" y="3165"/>
                  <a:pt x="15424" y="3085"/>
                </a:cubicBezTo>
                <a:cubicBezTo>
                  <a:pt x="15422" y="3086"/>
                  <a:pt x="15422" y="3087"/>
                  <a:pt x="15421" y="3088"/>
                </a:cubicBezTo>
                <a:cubicBezTo>
                  <a:pt x="15303" y="3249"/>
                  <a:pt x="15209" y="3416"/>
                  <a:pt x="15209" y="3458"/>
                </a:cubicBezTo>
                <a:cubicBezTo>
                  <a:pt x="15209" y="3499"/>
                  <a:pt x="15139" y="3565"/>
                  <a:pt x="15054" y="3607"/>
                </a:cubicBezTo>
                <a:cubicBezTo>
                  <a:pt x="14934" y="3666"/>
                  <a:pt x="14904" y="3731"/>
                  <a:pt x="14917" y="3891"/>
                </a:cubicBezTo>
                <a:cubicBezTo>
                  <a:pt x="14941" y="4164"/>
                  <a:pt x="14773" y="4317"/>
                  <a:pt x="14601" y="4179"/>
                </a:cubicBezTo>
                <a:cubicBezTo>
                  <a:pt x="14447" y="4054"/>
                  <a:pt x="14417" y="4055"/>
                  <a:pt x="14417" y="4189"/>
                </a:cubicBezTo>
                <a:cubicBezTo>
                  <a:pt x="14417" y="4248"/>
                  <a:pt x="14480" y="4354"/>
                  <a:pt x="14555" y="4423"/>
                </a:cubicBezTo>
                <a:lnTo>
                  <a:pt x="14692" y="4548"/>
                </a:lnTo>
                <a:lnTo>
                  <a:pt x="14547" y="4709"/>
                </a:lnTo>
                <a:cubicBezTo>
                  <a:pt x="14388" y="4887"/>
                  <a:pt x="14232" y="4913"/>
                  <a:pt x="14130" y="4780"/>
                </a:cubicBezTo>
                <a:cubicBezTo>
                  <a:pt x="14046" y="4671"/>
                  <a:pt x="13940" y="4752"/>
                  <a:pt x="13874" y="4975"/>
                </a:cubicBezTo>
                <a:cubicBezTo>
                  <a:pt x="13753" y="5385"/>
                  <a:pt x="12542" y="5920"/>
                  <a:pt x="12364" y="5642"/>
                </a:cubicBezTo>
                <a:cubicBezTo>
                  <a:pt x="12307" y="5554"/>
                  <a:pt x="12335" y="5489"/>
                  <a:pt x="12500" y="5319"/>
                </a:cubicBezTo>
                <a:cubicBezTo>
                  <a:pt x="12671" y="5142"/>
                  <a:pt x="12733" y="5117"/>
                  <a:pt x="12859" y="5180"/>
                </a:cubicBezTo>
                <a:cubicBezTo>
                  <a:pt x="13008" y="5253"/>
                  <a:pt x="13013" y="5246"/>
                  <a:pt x="13001" y="4963"/>
                </a:cubicBezTo>
                <a:cubicBezTo>
                  <a:pt x="12988" y="4690"/>
                  <a:pt x="12997" y="4673"/>
                  <a:pt x="13153" y="4687"/>
                </a:cubicBezTo>
                <a:cubicBezTo>
                  <a:pt x="13253" y="4696"/>
                  <a:pt x="13314" y="4662"/>
                  <a:pt x="13306" y="4606"/>
                </a:cubicBezTo>
                <a:cubicBezTo>
                  <a:pt x="13298" y="4554"/>
                  <a:pt x="13364" y="4511"/>
                  <a:pt x="13455" y="4506"/>
                </a:cubicBezTo>
                <a:cubicBezTo>
                  <a:pt x="13545" y="4502"/>
                  <a:pt x="13702" y="4452"/>
                  <a:pt x="13805" y="4397"/>
                </a:cubicBezTo>
                <a:cubicBezTo>
                  <a:pt x="14064" y="4258"/>
                  <a:pt x="14047" y="4042"/>
                  <a:pt x="13763" y="3853"/>
                </a:cubicBezTo>
                <a:cubicBezTo>
                  <a:pt x="13638" y="3769"/>
                  <a:pt x="13456" y="3593"/>
                  <a:pt x="13360" y="3462"/>
                </a:cubicBezTo>
                <a:cubicBezTo>
                  <a:pt x="13166" y="3197"/>
                  <a:pt x="13057" y="3209"/>
                  <a:pt x="12695" y="3543"/>
                </a:cubicBezTo>
                <a:lnTo>
                  <a:pt x="12511" y="3716"/>
                </a:lnTo>
                <a:lnTo>
                  <a:pt x="12278" y="3365"/>
                </a:lnTo>
                <a:cubicBezTo>
                  <a:pt x="12010" y="2962"/>
                  <a:pt x="11999" y="2904"/>
                  <a:pt x="12166" y="2719"/>
                </a:cubicBezTo>
                <a:cubicBezTo>
                  <a:pt x="12309" y="2560"/>
                  <a:pt x="12326" y="2301"/>
                  <a:pt x="12197" y="2237"/>
                </a:cubicBezTo>
                <a:cubicBezTo>
                  <a:pt x="12087" y="2182"/>
                  <a:pt x="12076" y="1863"/>
                  <a:pt x="12178" y="1730"/>
                </a:cubicBezTo>
                <a:cubicBezTo>
                  <a:pt x="12235" y="1657"/>
                  <a:pt x="12235" y="1613"/>
                  <a:pt x="12178" y="1540"/>
                </a:cubicBezTo>
                <a:cubicBezTo>
                  <a:pt x="12138" y="1488"/>
                  <a:pt x="12106" y="1388"/>
                  <a:pt x="12106" y="1317"/>
                </a:cubicBezTo>
                <a:cubicBezTo>
                  <a:pt x="12106" y="1247"/>
                  <a:pt x="12036" y="1105"/>
                  <a:pt x="11953" y="1003"/>
                </a:cubicBezTo>
                <a:lnTo>
                  <a:pt x="11801" y="819"/>
                </a:lnTo>
                <a:lnTo>
                  <a:pt x="11808" y="811"/>
                </a:lnTo>
                <a:cubicBezTo>
                  <a:pt x="11790" y="782"/>
                  <a:pt x="11772" y="752"/>
                  <a:pt x="11761" y="710"/>
                </a:cubicBezTo>
                <a:cubicBezTo>
                  <a:pt x="11692" y="456"/>
                  <a:pt x="11493" y="232"/>
                  <a:pt x="11374" y="273"/>
                </a:cubicBezTo>
                <a:cubicBezTo>
                  <a:pt x="11311" y="294"/>
                  <a:pt x="11173" y="254"/>
                  <a:pt x="11067" y="185"/>
                </a:cubicBezTo>
                <a:cubicBezTo>
                  <a:pt x="10877" y="62"/>
                  <a:pt x="10646" y="-10"/>
                  <a:pt x="10522" y="1"/>
                </a:cubicBezTo>
                <a:close/>
                <a:moveTo>
                  <a:pt x="5933" y="1160"/>
                </a:moveTo>
                <a:cubicBezTo>
                  <a:pt x="5918" y="1160"/>
                  <a:pt x="5889" y="1196"/>
                  <a:pt x="5868" y="1240"/>
                </a:cubicBezTo>
                <a:cubicBezTo>
                  <a:pt x="5848" y="1283"/>
                  <a:pt x="5859" y="1319"/>
                  <a:pt x="5894" y="1319"/>
                </a:cubicBezTo>
                <a:cubicBezTo>
                  <a:pt x="5930" y="1319"/>
                  <a:pt x="5960" y="1283"/>
                  <a:pt x="5960" y="1240"/>
                </a:cubicBezTo>
                <a:cubicBezTo>
                  <a:pt x="5960" y="1196"/>
                  <a:pt x="5947" y="1160"/>
                  <a:pt x="5933" y="1160"/>
                </a:cubicBezTo>
                <a:close/>
                <a:moveTo>
                  <a:pt x="6180" y="1160"/>
                </a:moveTo>
                <a:cubicBezTo>
                  <a:pt x="6167" y="1160"/>
                  <a:pt x="6141" y="1214"/>
                  <a:pt x="6121" y="1279"/>
                </a:cubicBezTo>
                <a:cubicBezTo>
                  <a:pt x="6102" y="1345"/>
                  <a:pt x="6112" y="1397"/>
                  <a:pt x="6144" y="1397"/>
                </a:cubicBezTo>
                <a:cubicBezTo>
                  <a:pt x="6177" y="1397"/>
                  <a:pt x="6203" y="1345"/>
                  <a:pt x="6203" y="1279"/>
                </a:cubicBezTo>
                <a:cubicBezTo>
                  <a:pt x="6203" y="1214"/>
                  <a:pt x="6193" y="1160"/>
                  <a:pt x="6180" y="1160"/>
                </a:cubicBezTo>
                <a:close/>
                <a:moveTo>
                  <a:pt x="6511" y="1379"/>
                </a:moveTo>
                <a:cubicBezTo>
                  <a:pt x="6330" y="1405"/>
                  <a:pt x="6300" y="1440"/>
                  <a:pt x="6355" y="1555"/>
                </a:cubicBezTo>
                <a:cubicBezTo>
                  <a:pt x="6415" y="1682"/>
                  <a:pt x="6659" y="1620"/>
                  <a:pt x="6659" y="1478"/>
                </a:cubicBezTo>
                <a:cubicBezTo>
                  <a:pt x="6659" y="1399"/>
                  <a:pt x="6610" y="1364"/>
                  <a:pt x="6511" y="1379"/>
                </a:cubicBezTo>
                <a:close/>
                <a:moveTo>
                  <a:pt x="5307" y="2060"/>
                </a:moveTo>
                <a:cubicBezTo>
                  <a:pt x="5300" y="2068"/>
                  <a:pt x="5296" y="2093"/>
                  <a:pt x="5294" y="2139"/>
                </a:cubicBezTo>
                <a:cubicBezTo>
                  <a:pt x="5292" y="2222"/>
                  <a:pt x="5306" y="2271"/>
                  <a:pt x="5327" y="2245"/>
                </a:cubicBezTo>
                <a:cubicBezTo>
                  <a:pt x="5347" y="2218"/>
                  <a:pt x="5350" y="2151"/>
                  <a:pt x="5333" y="2094"/>
                </a:cubicBezTo>
                <a:cubicBezTo>
                  <a:pt x="5323" y="2062"/>
                  <a:pt x="5313" y="2052"/>
                  <a:pt x="5307" y="2060"/>
                </a:cubicBezTo>
                <a:close/>
                <a:moveTo>
                  <a:pt x="21597" y="20778"/>
                </a:moveTo>
                <a:lnTo>
                  <a:pt x="21385" y="21139"/>
                </a:lnTo>
                <a:cubicBezTo>
                  <a:pt x="21268" y="21338"/>
                  <a:pt x="21170" y="21520"/>
                  <a:pt x="21170" y="21544"/>
                </a:cubicBezTo>
                <a:cubicBezTo>
                  <a:pt x="21170" y="21568"/>
                  <a:pt x="21267" y="21590"/>
                  <a:pt x="21382" y="21590"/>
                </a:cubicBezTo>
                <a:lnTo>
                  <a:pt x="21597" y="21590"/>
                </a:lnTo>
                <a:lnTo>
                  <a:pt x="21597" y="21183"/>
                </a:lnTo>
                <a:lnTo>
                  <a:pt x="21597" y="20778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90" name="https://www.ecosia.org/images?q=pates++cuites#id=9468864E1D98956FD747B7BFF8C4E0FF22AE5F57"/>
          <p:cNvSpPr txBox="1"/>
          <p:nvPr/>
        </p:nvSpPr>
        <p:spPr>
          <a:xfrm>
            <a:off x="8545015" y="9361005"/>
            <a:ext cx="3798647" cy="18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/>
            <a:r>
              <a:t>https://www.ecosia.org/images?q=pates++cuites#id=9468864E1D98956FD747B7BFF8C4E0FF22AE5F57</a:t>
            </a:r>
          </a:p>
        </p:txBody>
      </p:sp>
      <p:pic>
        <p:nvPicPr>
          <p:cNvPr id="391" name="th.jpeg" descr="th.jpeg"/>
          <p:cNvPicPr>
            <a:picLocks noChangeAspect="1"/>
          </p:cNvPicPr>
          <p:nvPr/>
        </p:nvPicPr>
        <p:blipFill>
          <a:blip r:embed="rId5">
            <a:extLst/>
          </a:blip>
          <a:srcRect l="12244" t="3" r="312" b="330"/>
          <a:stretch>
            <a:fillRect/>
          </a:stretch>
        </p:blipFill>
        <p:spPr>
          <a:xfrm rot="1904725">
            <a:off x="1583632" y="4565370"/>
            <a:ext cx="4976918" cy="424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4" fill="norm" stroke="1" extrusionOk="0">
                <a:moveTo>
                  <a:pt x="17106" y="1"/>
                </a:moveTo>
                <a:cubicBezTo>
                  <a:pt x="17063" y="-6"/>
                  <a:pt x="17030" y="11"/>
                  <a:pt x="17030" y="56"/>
                </a:cubicBezTo>
                <a:cubicBezTo>
                  <a:pt x="17030" y="87"/>
                  <a:pt x="17083" y="124"/>
                  <a:pt x="17147" y="138"/>
                </a:cubicBezTo>
                <a:cubicBezTo>
                  <a:pt x="17212" y="153"/>
                  <a:pt x="17274" y="170"/>
                  <a:pt x="17285" y="175"/>
                </a:cubicBezTo>
                <a:cubicBezTo>
                  <a:pt x="17296" y="179"/>
                  <a:pt x="17274" y="140"/>
                  <a:pt x="17239" y="90"/>
                </a:cubicBezTo>
                <a:cubicBezTo>
                  <a:pt x="17203" y="39"/>
                  <a:pt x="17149" y="8"/>
                  <a:pt x="17106" y="1"/>
                </a:cubicBezTo>
                <a:close/>
                <a:moveTo>
                  <a:pt x="18483" y="11"/>
                </a:moveTo>
                <a:lnTo>
                  <a:pt x="18203" y="31"/>
                </a:lnTo>
                <a:lnTo>
                  <a:pt x="18385" y="102"/>
                </a:lnTo>
                <a:cubicBezTo>
                  <a:pt x="18485" y="140"/>
                  <a:pt x="18598" y="160"/>
                  <a:pt x="18637" y="146"/>
                </a:cubicBezTo>
                <a:cubicBezTo>
                  <a:pt x="18675" y="133"/>
                  <a:pt x="18743" y="120"/>
                  <a:pt x="18790" y="120"/>
                </a:cubicBezTo>
                <a:cubicBezTo>
                  <a:pt x="18849" y="120"/>
                  <a:pt x="18858" y="101"/>
                  <a:pt x="18819" y="56"/>
                </a:cubicBezTo>
                <a:cubicBezTo>
                  <a:pt x="18789" y="20"/>
                  <a:pt x="18638" y="1"/>
                  <a:pt x="18483" y="11"/>
                </a:cubicBezTo>
                <a:close/>
                <a:moveTo>
                  <a:pt x="20122" y="38"/>
                </a:moveTo>
                <a:cubicBezTo>
                  <a:pt x="20107" y="41"/>
                  <a:pt x="20052" y="42"/>
                  <a:pt x="20052" y="46"/>
                </a:cubicBezTo>
                <a:cubicBezTo>
                  <a:pt x="20052" y="72"/>
                  <a:pt x="20116" y="140"/>
                  <a:pt x="20195" y="195"/>
                </a:cubicBezTo>
                <a:cubicBezTo>
                  <a:pt x="20253" y="236"/>
                  <a:pt x="20380" y="358"/>
                  <a:pt x="20494" y="469"/>
                </a:cubicBezTo>
                <a:cubicBezTo>
                  <a:pt x="20464" y="435"/>
                  <a:pt x="20438" y="412"/>
                  <a:pt x="20406" y="374"/>
                </a:cubicBezTo>
                <a:lnTo>
                  <a:pt x="20122" y="38"/>
                </a:lnTo>
                <a:close/>
                <a:moveTo>
                  <a:pt x="20751" y="725"/>
                </a:moveTo>
                <a:cubicBezTo>
                  <a:pt x="20805" y="782"/>
                  <a:pt x="20863" y="838"/>
                  <a:pt x="20926" y="903"/>
                </a:cubicBezTo>
                <a:cubicBezTo>
                  <a:pt x="20878" y="819"/>
                  <a:pt x="20817" y="752"/>
                  <a:pt x="20785" y="752"/>
                </a:cubicBezTo>
                <a:cubicBezTo>
                  <a:pt x="20781" y="752"/>
                  <a:pt x="20759" y="730"/>
                  <a:pt x="20751" y="725"/>
                </a:cubicBezTo>
                <a:close/>
                <a:moveTo>
                  <a:pt x="21095" y="1076"/>
                </a:moveTo>
                <a:cubicBezTo>
                  <a:pt x="21141" y="1124"/>
                  <a:pt x="21183" y="1168"/>
                  <a:pt x="21224" y="1210"/>
                </a:cubicBezTo>
                <a:cubicBezTo>
                  <a:pt x="21341" y="1328"/>
                  <a:pt x="21384" y="1359"/>
                  <a:pt x="21460" y="1427"/>
                </a:cubicBezTo>
                <a:lnTo>
                  <a:pt x="21429" y="1389"/>
                </a:lnTo>
                <a:cubicBezTo>
                  <a:pt x="21299" y="1222"/>
                  <a:pt x="21155" y="1086"/>
                  <a:pt x="21109" y="1086"/>
                </a:cubicBezTo>
                <a:cubicBezTo>
                  <a:pt x="21105" y="1086"/>
                  <a:pt x="21099" y="1078"/>
                  <a:pt x="21095" y="1076"/>
                </a:cubicBezTo>
                <a:close/>
                <a:moveTo>
                  <a:pt x="9270" y="3203"/>
                </a:moveTo>
                <a:cubicBezTo>
                  <a:pt x="9047" y="3203"/>
                  <a:pt x="9030" y="3216"/>
                  <a:pt x="8931" y="3455"/>
                </a:cubicBezTo>
                <a:cubicBezTo>
                  <a:pt x="8793" y="3786"/>
                  <a:pt x="8705" y="3904"/>
                  <a:pt x="8621" y="3866"/>
                </a:cubicBezTo>
                <a:cubicBezTo>
                  <a:pt x="8583" y="3849"/>
                  <a:pt x="8537" y="3863"/>
                  <a:pt x="8519" y="3897"/>
                </a:cubicBezTo>
                <a:cubicBezTo>
                  <a:pt x="8501" y="3930"/>
                  <a:pt x="8351" y="3976"/>
                  <a:pt x="8187" y="3997"/>
                </a:cubicBezTo>
                <a:cubicBezTo>
                  <a:pt x="8023" y="4019"/>
                  <a:pt x="7801" y="4075"/>
                  <a:pt x="7693" y="4122"/>
                </a:cubicBezTo>
                <a:cubicBezTo>
                  <a:pt x="7585" y="4170"/>
                  <a:pt x="7381" y="4209"/>
                  <a:pt x="7240" y="4209"/>
                </a:cubicBezTo>
                <a:cubicBezTo>
                  <a:pt x="7014" y="4209"/>
                  <a:pt x="6976" y="4191"/>
                  <a:pt x="6916" y="4048"/>
                </a:cubicBezTo>
                <a:cubicBezTo>
                  <a:pt x="6813" y="3801"/>
                  <a:pt x="6698" y="3740"/>
                  <a:pt x="6500" y="3828"/>
                </a:cubicBezTo>
                <a:cubicBezTo>
                  <a:pt x="6347" y="3895"/>
                  <a:pt x="6313" y="3889"/>
                  <a:pt x="6131" y="3741"/>
                </a:cubicBezTo>
                <a:cubicBezTo>
                  <a:pt x="5774" y="3451"/>
                  <a:pt x="5131" y="3484"/>
                  <a:pt x="5093" y="3794"/>
                </a:cubicBezTo>
                <a:cubicBezTo>
                  <a:pt x="5079" y="3913"/>
                  <a:pt x="5037" y="3941"/>
                  <a:pt x="4816" y="3971"/>
                </a:cubicBezTo>
                <a:cubicBezTo>
                  <a:pt x="4673" y="3991"/>
                  <a:pt x="4486" y="4041"/>
                  <a:pt x="4401" y="4082"/>
                </a:cubicBezTo>
                <a:cubicBezTo>
                  <a:pt x="4268" y="4146"/>
                  <a:pt x="4237" y="4142"/>
                  <a:pt x="4179" y="4050"/>
                </a:cubicBezTo>
                <a:cubicBezTo>
                  <a:pt x="4142" y="3991"/>
                  <a:pt x="4114" y="3898"/>
                  <a:pt x="4114" y="3844"/>
                </a:cubicBezTo>
                <a:cubicBezTo>
                  <a:pt x="4114" y="3649"/>
                  <a:pt x="3982" y="3538"/>
                  <a:pt x="3671" y="3469"/>
                </a:cubicBezTo>
                <a:cubicBezTo>
                  <a:pt x="3172" y="3359"/>
                  <a:pt x="2910" y="3390"/>
                  <a:pt x="2769" y="3578"/>
                </a:cubicBezTo>
                <a:cubicBezTo>
                  <a:pt x="2675" y="3703"/>
                  <a:pt x="2658" y="3779"/>
                  <a:pt x="2685" y="3929"/>
                </a:cubicBezTo>
                <a:cubicBezTo>
                  <a:pt x="2704" y="4034"/>
                  <a:pt x="2751" y="4161"/>
                  <a:pt x="2790" y="4213"/>
                </a:cubicBezTo>
                <a:cubicBezTo>
                  <a:pt x="2829" y="4265"/>
                  <a:pt x="2866" y="4375"/>
                  <a:pt x="2874" y="4457"/>
                </a:cubicBezTo>
                <a:cubicBezTo>
                  <a:pt x="2887" y="4592"/>
                  <a:pt x="2873" y="4605"/>
                  <a:pt x="2733" y="4578"/>
                </a:cubicBezTo>
                <a:cubicBezTo>
                  <a:pt x="2647" y="4562"/>
                  <a:pt x="2423" y="4549"/>
                  <a:pt x="2237" y="4548"/>
                </a:cubicBezTo>
                <a:lnTo>
                  <a:pt x="1900" y="4546"/>
                </a:lnTo>
                <a:lnTo>
                  <a:pt x="1891" y="4909"/>
                </a:lnTo>
                <a:cubicBezTo>
                  <a:pt x="1883" y="5233"/>
                  <a:pt x="1898" y="5296"/>
                  <a:pt x="2036" y="5480"/>
                </a:cubicBezTo>
                <a:cubicBezTo>
                  <a:pt x="2268" y="5790"/>
                  <a:pt x="2224" y="5880"/>
                  <a:pt x="1821" y="5922"/>
                </a:cubicBezTo>
                <a:cubicBezTo>
                  <a:pt x="1635" y="5941"/>
                  <a:pt x="1435" y="5982"/>
                  <a:pt x="1378" y="6011"/>
                </a:cubicBezTo>
                <a:cubicBezTo>
                  <a:pt x="1200" y="6099"/>
                  <a:pt x="884" y="6414"/>
                  <a:pt x="884" y="6503"/>
                </a:cubicBezTo>
                <a:cubicBezTo>
                  <a:pt x="884" y="6659"/>
                  <a:pt x="1190" y="6782"/>
                  <a:pt x="1605" y="6793"/>
                </a:cubicBezTo>
                <a:cubicBezTo>
                  <a:pt x="1972" y="6803"/>
                  <a:pt x="2005" y="6814"/>
                  <a:pt x="2020" y="6937"/>
                </a:cubicBezTo>
                <a:cubicBezTo>
                  <a:pt x="2033" y="7041"/>
                  <a:pt x="1988" y="7097"/>
                  <a:pt x="1812" y="7195"/>
                </a:cubicBezTo>
                <a:cubicBezTo>
                  <a:pt x="1402" y="7423"/>
                  <a:pt x="1283" y="7540"/>
                  <a:pt x="1325" y="7673"/>
                </a:cubicBezTo>
                <a:cubicBezTo>
                  <a:pt x="1338" y="7714"/>
                  <a:pt x="1312" y="7888"/>
                  <a:pt x="1268" y="8062"/>
                </a:cubicBezTo>
                <a:cubicBezTo>
                  <a:pt x="1205" y="8311"/>
                  <a:pt x="1200" y="8434"/>
                  <a:pt x="1244" y="8639"/>
                </a:cubicBezTo>
                <a:cubicBezTo>
                  <a:pt x="1302" y="8912"/>
                  <a:pt x="1285" y="8980"/>
                  <a:pt x="1072" y="9353"/>
                </a:cubicBezTo>
                <a:cubicBezTo>
                  <a:pt x="996" y="9484"/>
                  <a:pt x="983" y="9587"/>
                  <a:pt x="1008" y="9811"/>
                </a:cubicBezTo>
                <a:cubicBezTo>
                  <a:pt x="1072" y="10395"/>
                  <a:pt x="1071" y="10400"/>
                  <a:pt x="967" y="10424"/>
                </a:cubicBezTo>
                <a:cubicBezTo>
                  <a:pt x="912" y="10437"/>
                  <a:pt x="708" y="10383"/>
                  <a:pt x="512" y="10305"/>
                </a:cubicBezTo>
                <a:cubicBezTo>
                  <a:pt x="69" y="10129"/>
                  <a:pt x="32" y="10162"/>
                  <a:pt x="6" y="10761"/>
                </a:cubicBezTo>
                <a:cubicBezTo>
                  <a:pt x="-11" y="11157"/>
                  <a:pt x="4" y="11248"/>
                  <a:pt x="147" y="11598"/>
                </a:cubicBezTo>
                <a:cubicBezTo>
                  <a:pt x="236" y="11815"/>
                  <a:pt x="427" y="12158"/>
                  <a:pt x="572" y="12359"/>
                </a:cubicBezTo>
                <a:cubicBezTo>
                  <a:pt x="781" y="12648"/>
                  <a:pt x="831" y="12757"/>
                  <a:pt x="808" y="12877"/>
                </a:cubicBezTo>
                <a:cubicBezTo>
                  <a:pt x="713" y="13385"/>
                  <a:pt x="721" y="13587"/>
                  <a:pt x="853" y="14037"/>
                </a:cubicBezTo>
                <a:cubicBezTo>
                  <a:pt x="927" y="14289"/>
                  <a:pt x="987" y="14627"/>
                  <a:pt x="987" y="14788"/>
                </a:cubicBezTo>
                <a:cubicBezTo>
                  <a:pt x="988" y="15405"/>
                  <a:pt x="1289" y="15662"/>
                  <a:pt x="1800" y="15484"/>
                </a:cubicBezTo>
                <a:cubicBezTo>
                  <a:pt x="2048" y="15397"/>
                  <a:pt x="2066" y="15400"/>
                  <a:pt x="2201" y="15526"/>
                </a:cubicBezTo>
                <a:cubicBezTo>
                  <a:pt x="2279" y="15599"/>
                  <a:pt x="2342" y="15690"/>
                  <a:pt x="2342" y="15728"/>
                </a:cubicBezTo>
                <a:cubicBezTo>
                  <a:pt x="2342" y="15840"/>
                  <a:pt x="2589" y="16036"/>
                  <a:pt x="2903" y="16174"/>
                </a:cubicBezTo>
                <a:cubicBezTo>
                  <a:pt x="3125" y="16271"/>
                  <a:pt x="3314" y="16302"/>
                  <a:pt x="3685" y="16301"/>
                </a:cubicBezTo>
                <a:cubicBezTo>
                  <a:pt x="4146" y="16299"/>
                  <a:pt x="4179" y="16308"/>
                  <a:pt x="4298" y="16458"/>
                </a:cubicBezTo>
                <a:cubicBezTo>
                  <a:pt x="4367" y="16546"/>
                  <a:pt x="4426" y="16649"/>
                  <a:pt x="4427" y="16686"/>
                </a:cubicBezTo>
                <a:cubicBezTo>
                  <a:pt x="4428" y="16723"/>
                  <a:pt x="4474" y="16822"/>
                  <a:pt x="4530" y="16906"/>
                </a:cubicBezTo>
                <a:cubicBezTo>
                  <a:pt x="4586" y="16990"/>
                  <a:pt x="4631" y="17101"/>
                  <a:pt x="4632" y="17154"/>
                </a:cubicBezTo>
                <a:cubicBezTo>
                  <a:pt x="4634" y="17301"/>
                  <a:pt x="4882" y="17425"/>
                  <a:pt x="5162" y="17420"/>
                </a:cubicBezTo>
                <a:cubicBezTo>
                  <a:pt x="5379" y="17416"/>
                  <a:pt x="5449" y="17381"/>
                  <a:pt x="5679" y="17154"/>
                </a:cubicBezTo>
                <a:cubicBezTo>
                  <a:pt x="5915" y="16921"/>
                  <a:pt x="5957" y="16897"/>
                  <a:pt x="6069" y="16956"/>
                </a:cubicBezTo>
                <a:cubicBezTo>
                  <a:pt x="6207" y="17030"/>
                  <a:pt x="6229" y="17151"/>
                  <a:pt x="6136" y="17325"/>
                </a:cubicBezTo>
                <a:cubicBezTo>
                  <a:pt x="6090" y="17412"/>
                  <a:pt x="6092" y="17482"/>
                  <a:pt x="6149" y="17632"/>
                </a:cubicBezTo>
                <a:cubicBezTo>
                  <a:pt x="6235" y="17862"/>
                  <a:pt x="6424" y="18003"/>
                  <a:pt x="6849" y="18159"/>
                </a:cubicBezTo>
                <a:cubicBezTo>
                  <a:pt x="7020" y="18221"/>
                  <a:pt x="7213" y="18303"/>
                  <a:pt x="7278" y="18342"/>
                </a:cubicBezTo>
                <a:cubicBezTo>
                  <a:pt x="7342" y="18381"/>
                  <a:pt x="7459" y="18402"/>
                  <a:pt x="7538" y="18389"/>
                </a:cubicBezTo>
                <a:cubicBezTo>
                  <a:pt x="8344" y="18250"/>
                  <a:pt x="8606" y="18137"/>
                  <a:pt x="9046" y="17733"/>
                </a:cubicBezTo>
                <a:cubicBezTo>
                  <a:pt x="9212" y="17580"/>
                  <a:pt x="9368" y="17455"/>
                  <a:pt x="9392" y="17455"/>
                </a:cubicBezTo>
                <a:cubicBezTo>
                  <a:pt x="9416" y="17455"/>
                  <a:pt x="9495" y="17508"/>
                  <a:pt x="9567" y="17576"/>
                </a:cubicBezTo>
                <a:cubicBezTo>
                  <a:pt x="9726" y="17722"/>
                  <a:pt x="10089" y="17739"/>
                  <a:pt x="10237" y="17608"/>
                </a:cubicBezTo>
                <a:cubicBezTo>
                  <a:pt x="10293" y="17559"/>
                  <a:pt x="10382" y="17518"/>
                  <a:pt x="10437" y="17517"/>
                </a:cubicBezTo>
                <a:cubicBezTo>
                  <a:pt x="10491" y="17516"/>
                  <a:pt x="10616" y="17446"/>
                  <a:pt x="10712" y="17360"/>
                </a:cubicBezTo>
                <a:cubicBezTo>
                  <a:pt x="10849" y="17237"/>
                  <a:pt x="10922" y="17209"/>
                  <a:pt x="11045" y="17241"/>
                </a:cubicBezTo>
                <a:cubicBezTo>
                  <a:pt x="11150" y="17268"/>
                  <a:pt x="11242" y="17251"/>
                  <a:pt x="11327" y="17186"/>
                </a:cubicBezTo>
                <a:cubicBezTo>
                  <a:pt x="11487" y="17064"/>
                  <a:pt x="11539" y="17066"/>
                  <a:pt x="11795" y="17210"/>
                </a:cubicBezTo>
                <a:cubicBezTo>
                  <a:pt x="11910" y="17275"/>
                  <a:pt x="12032" y="17328"/>
                  <a:pt x="12065" y="17330"/>
                </a:cubicBezTo>
                <a:cubicBezTo>
                  <a:pt x="12099" y="17331"/>
                  <a:pt x="12178" y="17414"/>
                  <a:pt x="12239" y="17515"/>
                </a:cubicBezTo>
                <a:cubicBezTo>
                  <a:pt x="12370" y="17730"/>
                  <a:pt x="12593" y="17882"/>
                  <a:pt x="12783" y="17882"/>
                </a:cubicBezTo>
                <a:cubicBezTo>
                  <a:pt x="13009" y="17882"/>
                  <a:pt x="13237" y="17724"/>
                  <a:pt x="13615" y="17307"/>
                </a:cubicBezTo>
                <a:cubicBezTo>
                  <a:pt x="14010" y="16872"/>
                  <a:pt x="14200" y="16781"/>
                  <a:pt x="14384" y="16932"/>
                </a:cubicBezTo>
                <a:cubicBezTo>
                  <a:pt x="14527" y="17049"/>
                  <a:pt x="15086" y="17061"/>
                  <a:pt x="15290" y="16952"/>
                </a:cubicBezTo>
                <a:cubicBezTo>
                  <a:pt x="15375" y="16907"/>
                  <a:pt x="15467" y="16777"/>
                  <a:pt x="15526" y="16615"/>
                </a:cubicBezTo>
                <a:cubicBezTo>
                  <a:pt x="15609" y="16387"/>
                  <a:pt x="15667" y="16327"/>
                  <a:pt x="15954" y="16170"/>
                </a:cubicBezTo>
                <a:cubicBezTo>
                  <a:pt x="16140" y="16068"/>
                  <a:pt x="16368" y="15882"/>
                  <a:pt x="16469" y="15750"/>
                </a:cubicBezTo>
                <a:cubicBezTo>
                  <a:pt x="16610" y="15566"/>
                  <a:pt x="16703" y="15503"/>
                  <a:pt x="16881" y="15472"/>
                </a:cubicBezTo>
                <a:cubicBezTo>
                  <a:pt x="17007" y="15449"/>
                  <a:pt x="17133" y="15437"/>
                  <a:pt x="17161" y="15445"/>
                </a:cubicBezTo>
                <a:cubicBezTo>
                  <a:pt x="17189" y="15454"/>
                  <a:pt x="17360" y="15441"/>
                  <a:pt x="17538" y="15415"/>
                </a:cubicBezTo>
                <a:cubicBezTo>
                  <a:pt x="17889" y="15364"/>
                  <a:pt x="18124" y="15203"/>
                  <a:pt x="18124" y="15014"/>
                </a:cubicBezTo>
                <a:cubicBezTo>
                  <a:pt x="18124" y="14951"/>
                  <a:pt x="18148" y="14881"/>
                  <a:pt x="18177" y="14860"/>
                </a:cubicBezTo>
                <a:cubicBezTo>
                  <a:pt x="18206" y="14840"/>
                  <a:pt x="18229" y="14712"/>
                  <a:pt x="18229" y="14576"/>
                </a:cubicBezTo>
                <a:cubicBezTo>
                  <a:pt x="18229" y="14379"/>
                  <a:pt x="18261" y="14294"/>
                  <a:pt x="18390" y="14152"/>
                </a:cubicBezTo>
                <a:cubicBezTo>
                  <a:pt x="18479" y="14055"/>
                  <a:pt x="18598" y="13975"/>
                  <a:pt x="18654" y="13975"/>
                </a:cubicBezTo>
                <a:cubicBezTo>
                  <a:pt x="18790" y="13975"/>
                  <a:pt x="19256" y="13397"/>
                  <a:pt x="19298" y="13176"/>
                </a:cubicBezTo>
                <a:cubicBezTo>
                  <a:pt x="19316" y="13079"/>
                  <a:pt x="19350" y="12983"/>
                  <a:pt x="19377" y="12964"/>
                </a:cubicBezTo>
                <a:cubicBezTo>
                  <a:pt x="19403" y="12945"/>
                  <a:pt x="19428" y="12830"/>
                  <a:pt x="19428" y="12706"/>
                </a:cubicBezTo>
                <a:cubicBezTo>
                  <a:pt x="19429" y="12582"/>
                  <a:pt x="19454" y="12370"/>
                  <a:pt x="19485" y="12236"/>
                </a:cubicBezTo>
                <a:cubicBezTo>
                  <a:pt x="19516" y="12102"/>
                  <a:pt x="19539" y="11911"/>
                  <a:pt x="19537" y="11812"/>
                </a:cubicBezTo>
                <a:cubicBezTo>
                  <a:pt x="19535" y="11713"/>
                  <a:pt x="19570" y="11582"/>
                  <a:pt x="19616" y="11522"/>
                </a:cubicBezTo>
                <a:cubicBezTo>
                  <a:pt x="19713" y="11396"/>
                  <a:pt x="19689" y="11090"/>
                  <a:pt x="19561" y="10820"/>
                </a:cubicBezTo>
                <a:cubicBezTo>
                  <a:pt x="19517" y="10727"/>
                  <a:pt x="19466" y="10602"/>
                  <a:pt x="19447" y="10541"/>
                </a:cubicBezTo>
                <a:cubicBezTo>
                  <a:pt x="19429" y="10481"/>
                  <a:pt x="19320" y="10375"/>
                  <a:pt x="19206" y="10307"/>
                </a:cubicBezTo>
                <a:cubicBezTo>
                  <a:pt x="19093" y="10240"/>
                  <a:pt x="18961" y="10103"/>
                  <a:pt x="18914" y="10005"/>
                </a:cubicBezTo>
                <a:cubicBezTo>
                  <a:pt x="18866" y="9906"/>
                  <a:pt x="18791" y="9825"/>
                  <a:pt x="18748" y="9823"/>
                </a:cubicBezTo>
                <a:cubicBezTo>
                  <a:pt x="18705" y="9822"/>
                  <a:pt x="18627" y="9783"/>
                  <a:pt x="18575" y="9737"/>
                </a:cubicBezTo>
                <a:cubicBezTo>
                  <a:pt x="18522" y="9690"/>
                  <a:pt x="18359" y="9618"/>
                  <a:pt x="18211" y="9577"/>
                </a:cubicBezTo>
                <a:cubicBezTo>
                  <a:pt x="17786" y="9461"/>
                  <a:pt x="17776" y="9439"/>
                  <a:pt x="17772" y="8623"/>
                </a:cubicBezTo>
                <a:cubicBezTo>
                  <a:pt x="17770" y="8038"/>
                  <a:pt x="17755" y="7903"/>
                  <a:pt x="17686" y="7858"/>
                </a:cubicBezTo>
                <a:cubicBezTo>
                  <a:pt x="17641" y="7828"/>
                  <a:pt x="17604" y="7761"/>
                  <a:pt x="17604" y="7709"/>
                </a:cubicBezTo>
                <a:cubicBezTo>
                  <a:pt x="17604" y="7657"/>
                  <a:pt x="17543" y="7531"/>
                  <a:pt x="17469" y="7429"/>
                </a:cubicBezTo>
                <a:lnTo>
                  <a:pt x="17339" y="7245"/>
                </a:lnTo>
                <a:lnTo>
                  <a:pt x="17469" y="7082"/>
                </a:lnTo>
                <a:cubicBezTo>
                  <a:pt x="17622" y="6895"/>
                  <a:pt x="17643" y="6646"/>
                  <a:pt x="17516" y="6497"/>
                </a:cubicBezTo>
                <a:cubicBezTo>
                  <a:pt x="17442" y="6410"/>
                  <a:pt x="17363" y="6401"/>
                  <a:pt x="17017" y="6436"/>
                </a:cubicBezTo>
                <a:cubicBezTo>
                  <a:pt x="16536" y="6485"/>
                  <a:pt x="16354" y="6399"/>
                  <a:pt x="16354" y="6122"/>
                </a:cubicBezTo>
                <a:cubicBezTo>
                  <a:pt x="16354" y="5927"/>
                  <a:pt x="16245" y="5541"/>
                  <a:pt x="16171" y="5476"/>
                </a:cubicBezTo>
                <a:cubicBezTo>
                  <a:pt x="16143" y="5451"/>
                  <a:pt x="16032" y="5446"/>
                  <a:pt x="15927" y="5466"/>
                </a:cubicBezTo>
                <a:cubicBezTo>
                  <a:pt x="15762" y="5497"/>
                  <a:pt x="15723" y="5480"/>
                  <a:pt x="15650" y="5349"/>
                </a:cubicBezTo>
                <a:cubicBezTo>
                  <a:pt x="15603" y="5265"/>
                  <a:pt x="15496" y="5167"/>
                  <a:pt x="15412" y="5133"/>
                </a:cubicBezTo>
                <a:cubicBezTo>
                  <a:pt x="15328" y="5099"/>
                  <a:pt x="15259" y="5043"/>
                  <a:pt x="15259" y="5008"/>
                </a:cubicBezTo>
                <a:cubicBezTo>
                  <a:pt x="15259" y="4973"/>
                  <a:pt x="15234" y="4943"/>
                  <a:pt x="15204" y="4943"/>
                </a:cubicBezTo>
                <a:cubicBezTo>
                  <a:pt x="15173" y="4943"/>
                  <a:pt x="15068" y="4844"/>
                  <a:pt x="14970" y="4722"/>
                </a:cubicBezTo>
                <a:cubicBezTo>
                  <a:pt x="14810" y="4523"/>
                  <a:pt x="14770" y="4501"/>
                  <a:pt x="14589" y="4530"/>
                </a:cubicBezTo>
                <a:cubicBezTo>
                  <a:pt x="14431" y="4555"/>
                  <a:pt x="14355" y="4533"/>
                  <a:pt x="14240" y="4425"/>
                </a:cubicBezTo>
                <a:cubicBezTo>
                  <a:pt x="14095" y="4290"/>
                  <a:pt x="14094" y="4281"/>
                  <a:pt x="14164" y="4034"/>
                </a:cubicBezTo>
                <a:cubicBezTo>
                  <a:pt x="14220" y="3834"/>
                  <a:pt x="14222" y="3750"/>
                  <a:pt x="14173" y="3622"/>
                </a:cubicBezTo>
                <a:cubicBezTo>
                  <a:pt x="14111" y="3464"/>
                  <a:pt x="14105" y="3462"/>
                  <a:pt x="13761" y="3509"/>
                </a:cubicBezTo>
                <a:cubicBezTo>
                  <a:pt x="13569" y="3536"/>
                  <a:pt x="13223" y="3550"/>
                  <a:pt x="12993" y="3544"/>
                </a:cubicBezTo>
                <a:cubicBezTo>
                  <a:pt x="12619" y="3532"/>
                  <a:pt x="12559" y="3546"/>
                  <a:pt x="12398" y="3687"/>
                </a:cubicBezTo>
                <a:cubicBezTo>
                  <a:pt x="12169" y="3886"/>
                  <a:pt x="11931" y="3890"/>
                  <a:pt x="11459" y="3697"/>
                </a:cubicBezTo>
                <a:cubicBezTo>
                  <a:pt x="11261" y="3616"/>
                  <a:pt x="11050" y="3562"/>
                  <a:pt x="10993" y="3580"/>
                </a:cubicBezTo>
                <a:cubicBezTo>
                  <a:pt x="10923" y="3601"/>
                  <a:pt x="10848" y="3558"/>
                  <a:pt x="10764" y="3453"/>
                </a:cubicBezTo>
                <a:cubicBezTo>
                  <a:pt x="10695" y="3365"/>
                  <a:pt x="10614" y="3295"/>
                  <a:pt x="10583" y="3295"/>
                </a:cubicBezTo>
                <a:cubicBezTo>
                  <a:pt x="10501" y="3295"/>
                  <a:pt x="10208" y="3599"/>
                  <a:pt x="10208" y="3685"/>
                </a:cubicBezTo>
                <a:cubicBezTo>
                  <a:pt x="10208" y="3726"/>
                  <a:pt x="10174" y="3814"/>
                  <a:pt x="10134" y="3878"/>
                </a:cubicBezTo>
                <a:cubicBezTo>
                  <a:pt x="10063" y="3992"/>
                  <a:pt x="10058" y="3988"/>
                  <a:pt x="9996" y="3830"/>
                </a:cubicBezTo>
                <a:cubicBezTo>
                  <a:pt x="9947" y="3703"/>
                  <a:pt x="9891" y="3663"/>
                  <a:pt x="9745" y="3648"/>
                </a:cubicBezTo>
                <a:cubicBezTo>
                  <a:pt x="9573" y="3632"/>
                  <a:pt x="9553" y="3611"/>
                  <a:pt x="9530" y="3416"/>
                </a:cubicBezTo>
                <a:cubicBezTo>
                  <a:pt x="9504" y="3208"/>
                  <a:pt x="9498" y="3203"/>
                  <a:pt x="9270" y="3203"/>
                </a:cubicBezTo>
                <a:close/>
                <a:moveTo>
                  <a:pt x="16655" y="12666"/>
                </a:moveTo>
                <a:cubicBezTo>
                  <a:pt x="16675" y="12671"/>
                  <a:pt x="16692" y="12686"/>
                  <a:pt x="16703" y="12708"/>
                </a:cubicBezTo>
                <a:cubicBezTo>
                  <a:pt x="16726" y="12752"/>
                  <a:pt x="16715" y="12808"/>
                  <a:pt x="16677" y="12835"/>
                </a:cubicBezTo>
                <a:cubicBezTo>
                  <a:pt x="16640" y="12862"/>
                  <a:pt x="16592" y="12848"/>
                  <a:pt x="16569" y="12805"/>
                </a:cubicBezTo>
                <a:cubicBezTo>
                  <a:pt x="16546" y="12761"/>
                  <a:pt x="16558" y="12703"/>
                  <a:pt x="16595" y="12676"/>
                </a:cubicBezTo>
                <a:cubicBezTo>
                  <a:pt x="16613" y="12662"/>
                  <a:pt x="16635" y="12660"/>
                  <a:pt x="16655" y="12666"/>
                </a:cubicBezTo>
                <a:close/>
                <a:moveTo>
                  <a:pt x="21589" y="18403"/>
                </a:moveTo>
                <a:cubicBezTo>
                  <a:pt x="21555" y="18422"/>
                  <a:pt x="21511" y="18451"/>
                  <a:pt x="21453" y="18510"/>
                </a:cubicBezTo>
                <a:cubicBezTo>
                  <a:pt x="20819" y="19143"/>
                  <a:pt x="19779" y="20079"/>
                  <a:pt x="19709" y="20079"/>
                </a:cubicBezTo>
                <a:cubicBezTo>
                  <a:pt x="19693" y="20079"/>
                  <a:pt x="19583" y="20158"/>
                  <a:pt x="19463" y="20255"/>
                </a:cubicBezTo>
                <a:cubicBezTo>
                  <a:pt x="19083" y="20561"/>
                  <a:pt x="18087" y="21182"/>
                  <a:pt x="17512" y="21471"/>
                </a:cubicBezTo>
                <a:cubicBezTo>
                  <a:pt x="17402" y="21526"/>
                  <a:pt x="17356" y="21562"/>
                  <a:pt x="17313" y="21594"/>
                </a:cubicBezTo>
                <a:cubicBezTo>
                  <a:pt x="17345" y="21591"/>
                  <a:pt x="17490" y="21587"/>
                  <a:pt x="17492" y="21584"/>
                </a:cubicBezTo>
                <a:cubicBezTo>
                  <a:pt x="17516" y="21539"/>
                  <a:pt x="17890" y="21289"/>
                  <a:pt x="18323" y="21029"/>
                </a:cubicBezTo>
                <a:cubicBezTo>
                  <a:pt x="19466" y="20344"/>
                  <a:pt x="20593" y="19455"/>
                  <a:pt x="21400" y="18602"/>
                </a:cubicBezTo>
                <a:lnTo>
                  <a:pt x="21589" y="18403"/>
                </a:lnTo>
                <a:close/>
                <a:moveTo>
                  <a:pt x="1182" y="21116"/>
                </a:moveTo>
                <a:cubicBezTo>
                  <a:pt x="1564" y="21348"/>
                  <a:pt x="1879" y="21555"/>
                  <a:pt x="1889" y="21590"/>
                </a:cubicBezTo>
                <a:cubicBezTo>
                  <a:pt x="1890" y="21592"/>
                  <a:pt x="1985" y="21592"/>
                  <a:pt x="1996" y="21594"/>
                </a:cubicBezTo>
                <a:cubicBezTo>
                  <a:pt x="1983" y="21576"/>
                  <a:pt x="1510" y="21305"/>
                  <a:pt x="1182" y="2111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" name="Fourchette"/>
          <p:cNvSpPr/>
          <p:nvPr/>
        </p:nvSpPr>
        <p:spPr>
          <a:xfrm>
            <a:off x="506735" y="2228120"/>
            <a:ext cx="980449" cy="6061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600" fill="norm" stroke="1" extrusionOk="0">
                <a:moveTo>
                  <a:pt x="3129" y="0"/>
                </a:moveTo>
                <a:cubicBezTo>
                  <a:pt x="2841" y="0"/>
                  <a:pt x="2591" y="35"/>
                  <a:pt x="2555" y="88"/>
                </a:cubicBezTo>
                <a:lnTo>
                  <a:pt x="0" y="5782"/>
                </a:lnTo>
                <a:cubicBezTo>
                  <a:pt x="0" y="6074"/>
                  <a:pt x="675" y="6347"/>
                  <a:pt x="1936" y="6551"/>
                </a:cubicBezTo>
                <a:lnTo>
                  <a:pt x="4716" y="7002"/>
                </a:lnTo>
                <a:cubicBezTo>
                  <a:pt x="6805" y="7340"/>
                  <a:pt x="7914" y="7795"/>
                  <a:pt x="7878" y="8267"/>
                </a:cubicBezTo>
                <a:lnTo>
                  <a:pt x="5976" y="21075"/>
                </a:lnTo>
                <a:cubicBezTo>
                  <a:pt x="5940" y="21361"/>
                  <a:pt x="7455" y="21600"/>
                  <a:pt x="9364" y="21600"/>
                </a:cubicBezTo>
                <a:lnTo>
                  <a:pt x="12166" y="21600"/>
                </a:lnTo>
                <a:cubicBezTo>
                  <a:pt x="14075" y="21600"/>
                  <a:pt x="15590" y="21361"/>
                  <a:pt x="15554" y="21075"/>
                </a:cubicBezTo>
                <a:lnTo>
                  <a:pt x="13686" y="8267"/>
                </a:lnTo>
                <a:cubicBezTo>
                  <a:pt x="13650" y="7795"/>
                  <a:pt x="14759" y="7334"/>
                  <a:pt x="16848" y="7002"/>
                </a:cubicBezTo>
                <a:lnTo>
                  <a:pt x="19628" y="6551"/>
                </a:lnTo>
                <a:cubicBezTo>
                  <a:pt x="20889" y="6347"/>
                  <a:pt x="21600" y="6068"/>
                  <a:pt x="21564" y="5782"/>
                </a:cubicBezTo>
                <a:lnTo>
                  <a:pt x="19009" y="88"/>
                </a:lnTo>
                <a:cubicBezTo>
                  <a:pt x="18937" y="41"/>
                  <a:pt x="18690" y="0"/>
                  <a:pt x="18401" y="0"/>
                </a:cubicBezTo>
                <a:lnTo>
                  <a:pt x="17467" y="0"/>
                </a:lnTo>
                <a:cubicBezTo>
                  <a:pt x="17143" y="0"/>
                  <a:pt x="16882" y="40"/>
                  <a:pt x="16882" y="93"/>
                </a:cubicBezTo>
                <a:lnTo>
                  <a:pt x="17141" y="3984"/>
                </a:lnTo>
                <a:cubicBezTo>
                  <a:pt x="17141" y="4037"/>
                  <a:pt x="16891" y="4077"/>
                  <a:pt x="16567" y="4077"/>
                </a:cubicBezTo>
                <a:lnTo>
                  <a:pt x="15588" y="4077"/>
                </a:lnTo>
                <a:cubicBezTo>
                  <a:pt x="15264" y="4077"/>
                  <a:pt x="15014" y="4036"/>
                  <a:pt x="15014" y="3990"/>
                </a:cubicBezTo>
                <a:lnTo>
                  <a:pt x="14226" y="88"/>
                </a:lnTo>
                <a:cubicBezTo>
                  <a:pt x="14226" y="35"/>
                  <a:pt x="13965" y="0"/>
                  <a:pt x="13641" y="0"/>
                </a:cubicBezTo>
                <a:lnTo>
                  <a:pt x="12819" y="0"/>
                </a:lnTo>
                <a:cubicBezTo>
                  <a:pt x="12495" y="0"/>
                  <a:pt x="12245" y="40"/>
                  <a:pt x="12245" y="93"/>
                </a:cubicBezTo>
                <a:lnTo>
                  <a:pt x="11840" y="3997"/>
                </a:lnTo>
                <a:cubicBezTo>
                  <a:pt x="11840" y="4049"/>
                  <a:pt x="11590" y="4090"/>
                  <a:pt x="11266" y="4090"/>
                </a:cubicBezTo>
                <a:lnTo>
                  <a:pt x="10264" y="4090"/>
                </a:lnTo>
                <a:cubicBezTo>
                  <a:pt x="9940" y="4090"/>
                  <a:pt x="9679" y="4049"/>
                  <a:pt x="9679" y="3997"/>
                </a:cubicBezTo>
                <a:lnTo>
                  <a:pt x="9285" y="93"/>
                </a:lnTo>
                <a:cubicBezTo>
                  <a:pt x="9285" y="40"/>
                  <a:pt x="9035" y="0"/>
                  <a:pt x="8711" y="0"/>
                </a:cubicBezTo>
                <a:lnTo>
                  <a:pt x="7878" y="0"/>
                </a:lnTo>
                <a:cubicBezTo>
                  <a:pt x="7554" y="0"/>
                  <a:pt x="7304" y="41"/>
                  <a:pt x="7304" y="88"/>
                </a:cubicBezTo>
                <a:lnTo>
                  <a:pt x="6516" y="3990"/>
                </a:lnTo>
                <a:cubicBezTo>
                  <a:pt x="6516" y="4042"/>
                  <a:pt x="6267" y="4077"/>
                  <a:pt x="5942" y="4077"/>
                </a:cubicBezTo>
                <a:lnTo>
                  <a:pt x="4963" y="4077"/>
                </a:lnTo>
                <a:cubicBezTo>
                  <a:pt x="4639" y="4077"/>
                  <a:pt x="4389" y="4037"/>
                  <a:pt x="4389" y="3984"/>
                </a:cubicBezTo>
                <a:lnTo>
                  <a:pt x="4637" y="93"/>
                </a:lnTo>
                <a:cubicBezTo>
                  <a:pt x="4637" y="40"/>
                  <a:pt x="4387" y="0"/>
                  <a:pt x="4063" y="0"/>
                </a:cubicBezTo>
                <a:lnTo>
                  <a:pt x="3129" y="0"/>
                </a:lnTo>
                <a:close/>
              </a:path>
            </a:pathLst>
          </a:custGeom>
          <a:solidFill>
            <a:srgbClr val="FBE6E5"/>
          </a:solidFill>
          <a:ln w="25400">
            <a:solidFill>
              <a:schemeClr val="accent5">
                <a:lumOff val="17352"/>
              </a:scheme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Cuillère"/>
          <p:cNvSpPr/>
          <p:nvPr/>
        </p:nvSpPr>
        <p:spPr>
          <a:xfrm rot="16235292">
            <a:off x="5384258" y="-1064924"/>
            <a:ext cx="801899" cy="353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505" y="0"/>
                  <a:pt x="0" y="1432"/>
                  <a:pt x="0" y="3201"/>
                </a:cubicBezTo>
                <a:cubicBezTo>
                  <a:pt x="0" y="4429"/>
                  <a:pt x="1844" y="5939"/>
                  <a:pt x="5476" y="6748"/>
                </a:cubicBezTo>
                <a:cubicBezTo>
                  <a:pt x="7412" y="7180"/>
                  <a:pt x="8163" y="7755"/>
                  <a:pt x="8133" y="8366"/>
                </a:cubicBezTo>
                <a:lnTo>
                  <a:pt x="7046" y="20983"/>
                </a:lnTo>
                <a:cubicBezTo>
                  <a:pt x="7015" y="21319"/>
                  <a:pt x="8230" y="21600"/>
                  <a:pt x="9712" y="21600"/>
                </a:cubicBezTo>
                <a:lnTo>
                  <a:pt x="11954" y="21600"/>
                </a:lnTo>
                <a:cubicBezTo>
                  <a:pt x="13437" y="21600"/>
                  <a:pt x="14641" y="21319"/>
                  <a:pt x="14611" y="20983"/>
                </a:cubicBezTo>
                <a:lnTo>
                  <a:pt x="13524" y="8366"/>
                </a:lnTo>
                <a:cubicBezTo>
                  <a:pt x="13493" y="7755"/>
                  <a:pt x="14254" y="7173"/>
                  <a:pt x="16191" y="6748"/>
                </a:cubicBezTo>
                <a:cubicBezTo>
                  <a:pt x="19762" y="5939"/>
                  <a:pt x="21600" y="4429"/>
                  <a:pt x="21600" y="3201"/>
                </a:cubicBezTo>
                <a:cubicBezTo>
                  <a:pt x="21600" y="1432"/>
                  <a:pt x="17095" y="0"/>
                  <a:pt x="10800" y="0"/>
                </a:cubicBezTo>
                <a:close/>
              </a:path>
            </a:pathLst>
          </a:custGeom>
          <a:solidFill>
            <a:srgbClr val="FBE6E5"/>
          </a:solidFill>
          <a:ln w="25400">
            <a:solidFill>
              <a:schemeClr val="accent5">
                <a:lumOff val="17352"/>
              </a:scheme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Couteau de table"/>
          <p:cNvSpPr/>
          <p:nvPr/>
        </p:nvSpPr>
        <p:spPr>
          <a:xfrm>
            <a:off x="10264045" y="1999279"/>
            <a:ext cx="713586" cy="6247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5" fill="norm" stroke="1" extrusionOk="0">
                <a:moveTo>
                  <a:pt x="17012" y="0"/>
                </a:moveTo>
                <a:cubicBezTo>
                  <a:pt x="15697" y="-5"/>
                  <a:pt x="14073" y="120"/>
                  <a:pt x="12870" y="389"/>
                </a:cubicBezTo>
                <a:cubicBezTo>
                  <a:pt x="11549" y="692"/>
                  <a:pt x="472" y="2662"/>
                  <a:pt x="0" y="9130"/>
                </a:cubicBezTo>
                <a:cubicBezTo>
                  <a:pt x="0" y="9394"/>
                  <a:pt x="899" y="9654"/>
                  <a:pt x="2550" y="9843"/>
                </a:cubicBezTo>
                <a:lnTo>
                  <a:pt x="6177" y="10253"/>
                </a:lnTo>
                <a:cubicBezTo>
                  <a:pt x="8913" y="10561"/>
                  <a:pt x="10381" y="10982"/>
                  <a:pt x="10334" y="11419"/>
                </a:cubicBezTo>
                <a:lnTo>
                  <a:pt x="8256" y="21109"/>
                </a:lnTo>
                <a:cubicBezTo>
                  <a:pt x="8208" y="21374"/>
                  <a:pt x="10086" y="21595"/>
                  <a:pt x="12398" y="21595"/>
                </a:cubicBezTo>
                <a:lnTo>
                  <a:pt x="17410" y="21595"/>
                </a:lnTo>
                <a:cubicBezTo>
                  <a:pt x="19722" y="21595"/>
                  <a:pt x="21600" y="21379"/>
                  <a:pt x="21553" y="21114"/>
                </a:cubicBezTo>
                <a:cubicBezTo>
                  <a:pt x="21223" y="17729"/>
                  <a:pt x="19342" y="854"/>
                  <a:pt x="19342" y="389"/>
                </a:cubicBezTo>
                <a:cubicBezTo>
                  <a:pt x="19342" y="138"/>
                  <a:pt x="18327" y="4"/>
                  <a:pt x="17012" y="0"/>
                </a:cubicBezTo>
                <a:close/>
              </a:path>
            </a:pathLst>
          </a:custGeom>
          <a:solidFill>
            <a:srgbClr val="FBE6E5"/>
          </a:solidFill>
          <a:ln w="25400">
            <a:solidFill>
              <a:schemeClr val="accent5">
                <a:lumOff val="17352"/>
              </a:scheme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95" name="th.jpeg" descr="th.jpeg"/>
          <p:cNvPicPr>
            <a:picLocks noChangeAspect="1"/>
          </p:cNvPicPr>
          <p:nvPr/>
        </p:nvPicPr>
        <p:blipFill>
          <a:blip r:embed="rId6">
            <a:extLst/>
          </a:blip>
          <a:srcRect l="24710" t="19406" r="26638" b="20216"/>
          <a:stretch>
            <a:fillRect/>
          </a:stretch>
        </p:blipFill>
        <p:spPr>
          <a:xfrm>
            <a:off x="1156902" y="-57926"/>
            <a:ext cx="1796414" cy="2229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4" h="21558" fill="norm" stroke="1" extrusionOk="0">
                <a:moveTo>
                  <a:pt x="3644" y="2"/>
                </a:moveTo>
                <a:cubicBezTo>
                  <a:pt x="2905" y="-5"/>
                  <a:pt x="2251" y="11"/>
                  <a:pt x="2134" y="48"/>
                </a:cubicBezTo>
                <a:cubicBezTo>
                  <a:pt x="1933" y="112"/>
                  <a:pt x="1941" y="730"/>
                  <a:pt x="2153" y="1192"/>
                </a:cubicBezTo>
                <a:cubicBezTo>
                  <a:pt x="2732" y="2455"/>
                  <a:pt x="4444" y="3592"/>
                  <a:pt x="6761" y="4258"/>
                </a:cubicBezTo>
                <a:cubicBezTo>
                  <a:pt x="7211" y="4387"/>
                  <a:pt x="7575" y="4526"/>
                  <a:pt x="7567" y="4565"/>
                </a:cubicBezTo>
                <a:cubicBezTo>
                  <a:pt x="7559" y="4604"/>
                  <a:pt x="7372" y="4677"/>
                  <a:pt x="7155" y="4730"/>
                </a:cubicBezTo>
                <a:cubicBezTo>
                  <a:pt x="6937" y="4783"/>
                  <a:pt x="6600" y="4875"/>
                  <a:pt x="6400" y="4933"/>
                </a:cubicBezTo>
                <a:cubicBezTo>
                  <a:pt x="6200" y="4991"/>
                  <a:pt x="5889" y="5079"/>
                  <a:pt x="5714" y="5129"/>
                </a:cubicBezTo>
                <a:cubicBezTo>
                  <a:pt x="5315" y="5243"/>
                  <a:pt x="5248" y="5268"/>
                  <a:pt x="4580" y="5574"/>
                </a:cubicBezTo>
                <a:cubicBezTo>
                  <a:pt x="3655" y="5998"/>
                  <a:pt x="3420" y="6141"/>
                  <a:pt x="2695" y="6703"/>
                </a:cubicBezTo>
                <a:cubicBezTo>
                  <a:pt x="594" y="8329"/>
                  <a:pt x="-369" y="10752"/>
                  <a:pt x="129" y="13154"/>
                </a:cubicBezTo>
                <a:cubicBezTo>
                  <a:pt x="401" y="14467"/>
                  <a:pt x="704" y="15193"/>
                  <a:pt x="1648" y="16776"/>
                </a:cubicBezTo>
                <a:cubicBezTo>
                  <a:pt x="2447" y="18118"/>
                  <a:pt x="3115" y="18915"/>
                  <a:pt x="4121" y="19735"/>
                </a:cubicBezTo>
                <a:cubicBezTo>
                  <a:pt x="4604" y="20129"/>
                  <a:pt x="5043" y="20535"/>
                  <a:pt x="5103" y="20637"/>
                </a:cubicBezTo>
                <a:cubicBezTo>
                  <a:pt x="5284" y="20944"/>
                  <a:pt x="6421" y="21384"/>
                  <a:pt x="7169" y="21435"/>
                </a:cubicBezTo>
                <a:cubicBezTo>
                  <a:pt x="7294" y="21444"/>
                  <a:pt x="7642" y="21487"/>
                  <a:pt x="7942" y="21531"/>
                </a:cubicBezTo>
                <a:cubicBezTo>
                  <a:pt x="8005" y="21541"/>
                  <a:pt x="8154" y="21548"/>
                  <a:pt x="8243" y="21558"/>
                </a:cubicBezTo>
                <a:cubicBezTo>
                  <a:pt x="8305" y="21531"/>
                  <a:pt x="8426" y="21511"/>
                  <a:pt x="8669" y="21516"/>
                </a:cubicBezTo>
                <a:cubicBezTo>
                  <a:pt x="12764" y="21595"/>
                  <a:pt x="14506" y="21530"/>
                  <a:pt x="15121" y="21266"/>
                </a:cubicBezTo>
                <a:cubicBezTo>
                  <a:pt x="15413" y="21142"/>
                  <a:pt x="15418" y="21146"/>
                  <a:pt x="14862" y="20840"/>
                </a:cubicBezTo>
                <a:cubicBezTo>
                  <a:pt x="14644" y="20720"/>
                  <a:pt x="14703" y="20633"/>
                  <a:pt x="15223" y="20342"/>
                </a:cubicBezTo>
                <a:cubicBezTo>
                  <a:pt x="15547" y="20160"/>
                  <a:pt x="15720" y="20123"/>
                  <a:pt x="15779" y="20211"/>
                </a:cubicBezTo>
                <a:cubicBezTo>
                  <a:pt x="15896" y="20086"/>
                  <a:pt x="16127" y="19868"/>
                  <a:pt x="16474" y="19578"/>
                </a:cubicBezTo>
                <a:cubicBezTo>
                  <a:pt x="17497" y="18720"/>
                  <a:pt x="18093" y="18059"/>
                  <a:pt x="19053" y="16723"/>
                </a:cubicBezTo>
                <a:cubicBezTo>
                  <a:pt x="20224" y="15094"/>
                  <a:pt x="20565" y="14341"/>
                  <a:pt x="20855" y="12728"/>
                </a:cubicBezTo>
                <a:cubicBezTo>
                  <a:pt x="21231" y="10636"/>
                  <a:pt x="20619" y="8417"/>
                  <a:pt x="19285" y="7044"/>
                </a:cubicBezTo>
                <a:cubicBezTo>
                  <a:pt x="18251" y="5980"/>
                  <a:pt x="16618" y="5279"/>
                  <a:pt x="14899" y="5160"/>
                </a:cubicBezTo>
                <a:cubicBezTo>
                  <a:pt x="14227" y="5113"/>
                  <a:pt x="12919" y="4863"/>
                  <a:pt x="12778" y="4753"/>
                </a:cubicBezTo>
                <a:cubicBezTo>
                  <a:pt x="12708" y="4699"/>
                  <a:pt x="13066" y="4414"/>
                  <a:pt x="13570" y="4124"/>
                </a:cubicBezTo>
                <a:cubicBezTo>
                  <a:pt x="13867" y="3952"/>
                  <a:pt x="13886" y="3695"/>
                  <a:pt x="13602" y="3682"/>
                </a:cubicBezTo>
                <a:cubicBezTo>
                  <a:pt x="13195" y="3665"/>
                  <a:pt x="13117" y="3705"/>
                  <a:pt x="12574" y="4185"/>
                </a:cubicBezTo>
                <a:lnTo>
                  <a:pt x="12023" y="4672"/>
                </a:lnTo>
                <a:lnTo>
                  <a:pt x="11217" y="4607"/>
                </a:lnTo>
                <a:cubicBezTo>
                  <a:pt x="10339" y="4533"/>
                  <a:pt x="10170" y="4442"/>
                  <a:pt x="10170" y="4058"/>
                </a:cubicBezTo>
                <a:cubicBezTo>
                  <a:pt x="10170" y="3503"/>
                  <a:pt x="9709" y="2206"/>
                  <a:pt x="9471" y="2086"/>
                </a:cubicBezTo>
                <a:cubicBezTo>
                  <a:pt x="9405" y="2053"/>
                  <a:pt x="9350" y="1990"/>
                  <a:pt x="9350" y="1944"/>
                </a:cubicBezTo>
                <a:cubicBezTo>
                  <a:pt x="9350" y="1898"/>
                  <a:pt x="9187" y="1682"/>
                  <a:pt x="8984" y="1464"/>
                </a:cubicBezTo>
                <a:cubicBezTo>
                  <a:pt x="8268" y="695"/>
                  <a:pt x="7115" y="216"/>
                  <a:pt x="5668" y="83"/>
                </a:cubicBezTo>
                <a:cubicBezTo>
                  <a:pt x="5206" y="40"/>
                  <a:pt x="4383" y="9"/>
                  <a:pt x="3644" y="2"/>
                </a:cubicBezTo>
                <a:close/>
                <a:moveTo>
                  <a:pt x="15839" y="20353"/>
                </a:moveTo>
                <a:cubicBezTo>
                  <a:pt x="15878" y="20360"/>
                  <a:pt x="15938" y="20362"/>
                  <a:pt x="16001" y="20368"/>
                </a:cubicBezTo>
                <a:cubicBezTo>
                  <a:pt x="15935" y="20367"/>
                  <a:pt x="15864" y="20368"/>
                  <a:pt x="15839" y="20353"/>
                </a:cubicBezTo>
                <a:close/>
                <a:moveTo>
                  <a:pt x="19090" y="20917"/>
                </a:moveTo>
                <a:cubicBezTo>
                  <a:pt x="19095" y="20924"/>
                  <a:pt x="19110" y="20930"/>
                  <a:pt x="19114" y="20936"/>
                </a:cubicBezTo>
                <a:cubicBezTo>
                  <a:pt x="19155" y="21014"/>
                  <a:pt x="19152" y="21101"/>
                  <a:pt x="19127" y="21186"/>
                </a:cubicBezTo>
                <a:cubicBezTo>
                  <a:pt x="19362" y="21043"/>
                  <a:pt x="19419" y="20928"/>
                  <a:pt x="19239" y="20952"/>
                </a:cubicBezTo>
                <a:cubicBezTo>
                  <a:pt x="19219" y="20954"/>
                  <a:pt x="19135" y="20925"/>
                  <a:pt x="19090" y="209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6" name="https://www.ecosia.org/images?q=pomme+verte#id=B9DCF7A4FFCED8B02BD9BBD66A2D6FC2C5D493F5"/>
          <p:cNvSpPr txBox="1"/>
          <p:nvPr/>
        </p:nvSpPr>
        <p:spPr>
          <a:xfrm>
            <a:off x="4302885" y="9513405"/>
            <a:ext cx="3904870" cy="18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/>
            <a:r>
              <a:t>https://www.ecosia.org/images?q=pomme+verte#id=B9DCF7A4FFCED8B02BD9BBD66A2D6FC2C5D493F5</a:t>
            </a:r>
          </a:p>
        </p:txBody>
      </p:sp>
      <p:pic>
        <p:nvPicPr>
          <p:cNvPr id="397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803" b="4909"/>
          <a:stretch>
            <a:fillRect/>
          </a:stretch>
        </p:blipFill>
        <p:spPr>
          <a:xfrm>
            <a:off x="11027130" y="7542767"/>
            <a:ext cx="1933979" cy="1934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8" name="Enregistrement audio.m4a" descr="Enregistrement audio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110133" y="32173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11">
            <a:extLst/>
          </a:blip>
          <a:srcRect l="15759" t="16341" r="18048" b="13546"/>
          <a:stretch>
            <a:fillRect/>
          </a:stretch>
        </p:blipFill>
        <p:spPr>
          <a:xfrm>
            <a:off x="8617525" y="15683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8321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9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3"/>
            </a:gs>
            <a:gs pos="100000">
              <a:srgbClr val="02700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1371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kit13abientot.gif" descr="kit13abientot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708" y="2398542"/>
            <a:ext cx="8578583" cy="495651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http://lespimpimsteddysducabanon.e-monsite.com/medias/images/kit13abientot.gif"/>
          <p:cNvSpPr txBox="1"/>
          <p:nvPr/>
        </p:nvSpPr>
        <p:spPr>
          <a:xfrm>
            <a:off x="528351" y="9175833"/>
            <a:ext cx="4189985" cy="22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http://lespimpimsteddysducabanon.e-monsite.com/medias/images/kit13abientot.gif</a:t>
            </a:r>
          </a:p>
        </p:txBody>
      </p:sp>
      <p:pic>
        <p:nvPicPr>
          <p:cNvPr id="404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6">
            <a:extLst/>
          </a:blip>
          <a:srcRect l="15759" t="16341" r="18048" b="13546"/>
          <a:stretch>
            <a:fillRect/>
          </a:stretch>
        </p:blipFill>
        <p:spPr>
          <a:xfrm>
            <a:off x="9514895" y="12911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5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rcRect l="7642" t="13182" r="6803" b="4909"/>
          <a:stretch>
            <a:fillRect/>
          </a:stretch>
        </p:blipFill>
        <p:spPr>
          <a:xfrm>
            <a:off x="10320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321" fill="hold"/>
                                        <p:tgtEl>
                                          <p:spTgt spid="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10800" y="1320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Capture d’écran 2020-03-24 à 16.22.46.png" descr="Capture d’écran 2020-03-24 à 16.22.46.png"/>
          <p:cNvPicPr>
            <a:picLocks noChangeAspect="1"/>
          </p:cNvPicPr>
          <p:nvPr/>
        </p:nvPicPr>
        <p:blipFill>
          <a:blip r:embed="rId5">
            <a:extLst/>
          </a:blip>
          <a:srcRect l="4889" t="3666" r="4249" b="1463"/>
          <a:stretch>
            <a:fillRect/>
          </a:stretch>
        </p:blipFill>
        <p:spPr>
          <a:xfrm>
            <a:off x="370241" y="697729"/>
            <a:ext cx="8349030" cy="8358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83" fill="norm" stroke="1" extrusionOk="0">
                <a:moveTo>
                  <a:pt x="15624" y="2"/>
                </a:moveTo>
                <a:cubicBezTo>
                  <a:pt x="15400" y="-1"/>
                  <a:pt x="15167" y="-1"/>
                  <a:pt x="14936" y="4"/>
                </a:cubicBezTo>
                <a:cubicBezTo>
                  <a:pt x="14627" y="11"/>
                  <a:pt x="14326" y="25"/>
                  <a:pt x="14062" y="47"/>
                </a:cubicBezTo>
                <a:cubicBezTo>
                  <a:pt x="13690" y="79"/>
                  <a:pt x="11474" y="99"/>
                  <a:pt x="9138" y="93"/>
                </a:cubicBezTo>
                <a:cubicBezTo>
                  <a:pt x="6802" y="87"/>
                  <a:pt x="4704" y="114"/>
                  <a:pt x="4477" y="152"/>
                </a:cubicBezTo>
                <a:cubicBezTo>
                  <a:pt x="4249" y="189"/>
                  <a:pt x="3626" y="238"/>
                  <a:pt x="3091" y="259"/>
                </a:cubicBezTo>
                <a:cubicBezTo>
                  <a:pt x="2557" y="280"/>
                  <a:pt x="2075" y="333"/>
                  <a:pt x="2022" y="376"/>
                </a:cubicBezTo>
                <a:cubicBezTo>
                  <a:pt x="1954" y="433"/>
                  <a:pt x="1867" y="419"/>
                  <a:pt x="1715" y="329"/>
                </a:cubicBezTo>
                <a:cubicBezTo>
                  <a:pt x="1277" y="71"/>
                  <a:pt x="634" y="434"/>
                  <a:pt x="594" y="961"/>
                </a:cubicBezTo>
                <a:cubicBezTo>
                  <a:pt x="586" y="1068"/>
                  <a:pt x="573" y="1164"/>
                  <a:pt x="564" y="1174"/>
                </a:cubicBezTo>
                <a:cubicBezTo>
                  <a:pt x="556" y="1185"/>
                  <a:pt x="543" y="1218"/>
                  <a:pt x="538" y="1249"/>
                </a:cubicBezTo>
                <a:cubicBezTo>
                  <a:pt x="532" y="1280"/>
                  <a:pt x="496" y="1354"/>
                  <a:pt x="458" y="1414"/>
                </a:cubicBezTo>
                <a:cubicBezTo>
                  <a:pt x="420" y="1474"/>
                  <a:pt x="381" y="1610"/>
                  <a:pt x="370" y="1716"/>
                </a:cubicBezTo>
                <a:cubicBezTo>
                  <a:pt x="268" y="2779"/>
                  <a:pt x="234" y="2918"/>
                  <a:pt x="111" y="2795"/>
                </a:cubicBezTo>
                <a:cubicBezTo>
                  <a:pt x="99" y="2783"/>
                  <a:pt x="88" y="2757"/>
                  <a:pt x="79" y="2720"/>
                </a:cubicBezTo>
                <a:cubicBezTo>
                  <a:pt x="67" y="2761"/>
                  <a:pt x="55" y="2791"/>
                  <a:pt x="43" y="2805"/>
                </a:cubicBezTo>
                <a:cubicBezTo>
                  <a:pt x="13" y="2841"/>
                  <a:pt x="-1" y="2995"/>
                  <a:pt x="0" y="3309"/>
                </a:cubicBezTo>
                <a:cubicBezTo>
                  <a:pt x="1" y="3623"/>
                  <a:pt x="17" y="4097"/>
                  <a:pt x="49" y="4771"/>
                </a:cubicBezTo>
                <a:cubicBezTo>
                  <a:pt x="148" y="6837"/>
                  <a:pt x="148" y="6792"/>
                  <a:pt x="117" y="8072"/>
                </a:cubicBezTo>
                <a:cubicBezTo>
                  <a:pt x="105" y="8572"/>
                  <a:pt x="118" y="9019"/>
                  <a:pt x="147" y="9066"/>
                </a:cubicBezTo>
                <a:cubicBezTo>
                  <a:pt x="248" y="9229"/>
                  <a:pt x="249" y="10019"/>
                  <a:pt x="150" y="10311"/>
                </a:cubicBezTo>
                <a:cubicBezTo>
                  <a:pt x="94" y="10473"/>
                  <a:pt x="72" y="10642"/>
                  <a:pt x="100" y="10686"/>
                </a:cubicBezTo>
                <a:cubicBezTo>
                  <a:pt x="128" y="10730"/>
                  <a:pt x="157" y="11020"/>
                  <a:pt x="163" y="11329"/>
                </a:cubicBezTo>
                <a:cubicBezTo>
                  <a:pt x="170" y="11639"/>
                  <a:pt x="181" y="11892"/>
                  <a:pt x="189" y="11892"/>
                </a:cubicBezTo>
                <a:cubicBezTo>
                  <a:pt x="241" y="11892"/>
                  <a:pt x="239" y="16103"/>
                  <a:pt x="187" y="16428"/>
                </a:cubicBezTo>
                <a:cubicBezTo>
                  <a:pt x="114" y="16878"/>
                  <a:pt x="95" y="17814"/>
                  <a:pt x="130" y="19025"/>
                </a:cubicBezTo>
                <a:cubicBezTo>
                  <a:pt x="155" y="19018"/>
                  <a:pt x="185" y="19026"/>
                  <a:pt x="220" y="19055"/>
                </a:cubicBezTo>
                <a:cubicBezTo>
                  <a:pt x="275" y="19101"/>
                  <a:pt x="307" y="19337"/>
                  <a:pt x="304" y="19678"/>
                </a:cubicBezTo>
                <a:cubicBezTo>
                  <a:pt x="299" y="20143"/>
                  <a:pt x="321" y="20246"/>
                  <a:pt x="450" y="20351"/>
                </a:cubicBezTo>
                <a:cubicBezTo>
                  <a:pt x="596" y="20470"/>
                  <a:pt x="597" y="20482"/>
                  <a:pt x="472" y="20620"/>
                </a:cubicBezTo>
                <a:cubicBezTo>
                  <a:pt x="305" y="20804"/>
                  <a:pt x="308" y="20841"/>
                  <a:pt x="497" y="20942"/>
                </a:cubicBezTo>
                <a:cubicBezTo>
                  <a:pt x="596" y="20996"/>
                  <a:pt x="685" y="21000"/>
                  <a:pt x="742" y="20954"/>
                </a:cubicBezTo>
                <a:cubicBezTo>
                  <a:pt x="878" y="20844"/>
                  <a:pt x="1209" y="20989"/>
                  <a:pt x="1106" y="21113"/>
                </a:cubicBezTo>
                <a:cubicBezTo>
                  <a:pt x="971" y="21275"/>
                  <a:pt x="1238" y="21367"/>
                  <a:pt x="1770" y="21340"/>
                </a:cubicBezTo>
                <a:cubicBezTo>
                  <a:pt x="2527" y="21302"/>
                  <a:pt x="2704" y="21298"/>
                  <a:pt x="2785" y="21320"/>
                </a:cubicBezTo>
                <a:cubicBezTo>
                  <a:pt x="2826" y="21330"/>
                  <a:pt x="3155" y="21343"/>
                  <a:pt x="3514" y="21346"/>
                </a:cubicBezTo>
                <a:cubicBezTo>
                  <a:pt x="4102" y="21352"/>
                  <a:pt x="4173" y="21338"/>
                  <a:pt x="4207" y="21207"/>
                </a:cubicBezTo>
                <a:cubicBezTo>
                  <a:pt x="4245" y="21063"/>
                  <a:pt x="4247" y="21063"/>
                  <a:pt x="4405" y="21206"/>
                </a:cubicBezTo>
                <a:cubicBezTo>
                  <a:pt x="4543" y="21331"/>
                  <a:pt x="4708" y="21354"/>
                  <a:pt x="5630" y="21378"/>
                </a:cubicBezTo>
                <a:cubicBezTo>
                  <a:pt x="7603" y="21430"/>
                  <a:pt x="8645" y="21397"/>
                  <a:pt x="8842" y="21275"/>
                </a:cubicBezTo>
                <a:cubicBezTo>
                  <a:pt x="8884" y="21249"/>
                  <a:pt x="8960" y="21259"/>
                  <a:pt x="9010" y="21298"/>
                </a:cubicBezTo>
                <a:cubicBezTo>
                  <a:pt x="9141" y="21401"/>
                  <a:pt x="9524" y="21416"/>
                  <a:pt x="11446" y="21397"/>
                </a:cubicBezTo>
                <a:cubicBezTo>
                  <a:pt x="11867" y="21393"/>
                  <a:pt x="12231" y="21359"/>
                  <a:pt x="12254" y="21321"/>
                </a:cubicBezTo>
                <a:cubicBezTo>
                  <a:pt x="12278" y="21282"/>
                  <a:pt x="12398" y="21264"/>
                  <a:pt x="12520" y="21280"/>
                </a:cubicBezTo>
                <a:cubicBezTo>
                  <a:pt x="12643" y="21295"/>
                  <a:pt x="12762" y="21276"/>
                  <a:pt x="12785" y="21239"/>
                </a:cubicBezTo>
                <a:cubicBezTo>
                  <a:pt x="12810" y="21198"/>
                  <a:pt x="12910" y="21202"/>
                  <a:pt x="13031" y="21248"/>
                </a:cubicBezTo>
                <a:cubicBezTo>
                  <a:pt x="13285" y="21344"/>
                  <a:pt x="15293" y="21392"/>
                  <a:pt x="15348" y="21303"/>
                </a:cubicBezTo>
                <a:cubicBezTo>
                  <a:pt x="15370" y="21267"/>
                  <a:pt x="15428" y="21264"/>
                  <a:pt x="15477" y="21295"/>
                </a:cubicBezTo>
                <a:cubicBezTo>
                  <a:pt x="15526" y="21326"/>
                  <a:pt x="15722" y="21356"/>
                  <a:pt x="15912" y="21361"/>
                </a:cubicBezTo>
                <a:cubicBezTo>
                  <a:pt x="16103" y="21365"/>
                  <a:pt x="16296" y="21391"/>
                  <a:pt x="16341" y="21419"/>
                </a:cubicBezTo>
                <a:cubicBezTo>
                  <a:pt x="16386" y="21447"/>
                  <a:pt x="16738" y="21491"/>
                  <a:pt x="17122" y="21515"/>
                </a:cubicBezTo>
                <a:cubicBezTo>
                  <a:pt x="17507" y="21540"/>
                  <a:pt x="17830" y="21566"/>
                  <a:pt x="17840" y="21575"/>
                </a:cubicBezTo>
                <a:cubicBezTo>
                  <a:pt x="17869" y="21599"/>
                  <a:pt x="18299" y="21567"/>
                  <a:pt x="18800" y="21503"/>
                </a:cubicBezTo>
                <a:cubicBezTo>
                  <a:pt x="19048" y="21471"/>
                  <a:pt x="19416" y="21447"/>
                  <a:pt x="19619" y="21449"/>
                </a:cubicBezTo>
                <a:cubicBezTo>
                  <a:pt x="19861" y="21450"/>
                  <a:pt x="19951" y="21428"/>
                  <a:pt x="19881" y="21384"/>
                </a:cubicBezTo>
                <a:cubicBezTo>
                  <a:pt x="19823" y="21347"/>
                  <a:pt x="19705" y="21317"/>
                  <a:pt x="19619" y="21316"/>
                </a:cubicBezTo>
                <a:cubicBezTo>
                  <a:pt x="19532" y="21316"/>
                  <a:pt x="19440" y="21295"/>
                  <a:pt x="19414" y="21269"/>
                </a:cubicBezTo>
                <a:cubicBezTo>
                  <a:pt x="19331" y="21186"/>
                  <a:pt x="19511" y="20944"/>
                  <a:pt x="19625" y="20987"/>
                </a:cubicBezTo>
                <a:cubicBezTo>
                  <a:pt x="19685" y="21010"/>
                  <a:pt x="19993" y="20967"/>
                  <a:pt x="20312" y="20892"/>
                </a:cubicBezTo>
                <a:cubicBezTo>
                  <a:pt x="20748" y="20790"/>
                  <a:pt x="20846" y="20745"/>
                  <a:pt x="20709" y="20713"/>
                </a:cubicBezTo>
                <a:cubicBezTo>
                  <a:pt x="20475" y="20658"/>
                  <a:pt x="20464" y="20445"/>
                  <a:pt x="20697" y="20470"/>
                </a:cubicBezTo>
                <a:cubicBezTo>
                  <a:pt x="20822" y="20483"/>
                  <a:pt x="20865" y="20449"/>
                  <a:pt x="20865" y="20339"/>
                </a:cubicBezTo>
                <a:cubicBezTo>
                  <a:pt x="20865" y="20241"/>
                  <a:pt x="20815" y="20189"/>
                  <a:pt x="20720" y="20189"/>
                </a:cubicBezTo>
                <a:cubicBezTo>
                  <a:pt x="20486" y="20189"/>
                  <a:pt x="20470" y="20057"/>
                  <a:pt x="20689" y="19949"/>
                </a:cubicBezTo>
                <a:cubicBezTo>
                  <a:pt x="20970" y="19812"/>
                  <a:pt x="21088" y="19607"/>
                  <a:pt x="20941" y="19511"/>
                </a:cubicBezTo>
                <a:cubicBezTo>
                  <a:pt x="20879" y="19470"/>
                  <a:pt x="20755" y="19454"/>
                  <a:pt x="20664" y="19475"/>
                </a:cubicBezTo>
                <a:cubicBezTo>
                  <a:pt x="20462" y="19522"/>
                  <a:pt x="20370" y="19397"/>
                  <a:pt x="20496" y="19245"/>
                </a:cubicBezTo>
                <a:cubicBezTo>
                  <a:pt x="20559" y="19169"/>
                  <a:pt x="20658" y="19146"/>
                  <a:pt x="20803" y="19178"/>
                </a:cubicBezTo>
                <a:cubicBezTo>
                  <a:pt x="21159" y="19256"/>
                  <a:pt x="21068" y="18910"/>
                  <a:pt x="20695" y="18769"/>
                </a:cubicBezTo>
                <a:cubicBezTo>
                  <a:pt x="20450" y="18676"/>
                  <a:pt x="20433" y="18573"/>
                  <a:pt x="20644" y="18460"/>
                </a:cubicBezTo>
                <a:cubicBezTo>
                  <a:pt x="20900" y="18323"/>
                  <a:pt x="20996" y="17969"/>
                  <a:pt x="21060" y="16923"/>
                </a:cubicBezTo>
                <a:cubicBezTo>
                  <a:pt x="21083" y="16551"/>
                  <a:pt x="21133" y="16216"/>
                  <a:pt x="21170" y="16178"/>
                </a:cubicBezTo>
                <a:cubicBezTo>
                  <a:pt x="21274" y="16071"/>
                  <a:pt x="21367" y="16409"/>
                  <a:pt x="21342" y="16806"/>
                </a:cubicBezTo>
                <a:cubicBezTo>
                  <a:pt x="21323" y="17129"/>
                  <a:pt x="21335" y="17159"/>
                  <a:pt x="21488" y="17154"/>
                </a:cubicBezTo>
                <a:cubicBezTo>
                  <a:pt x="21506" y="17153"/>
                  <a:pt x="21517" y="17158"/>
                  <a:pt x="21531" y="17160"/>
                </a:cubicBezTo>
                <a:cubicBezTo>
                  <a:pt x="21537" y="16430"/>
                  <a:pt x="21540" y="15734"/>
                  <a:pt x="21536" y="15233"/>
                </a:cubicBezTo>
                <a:cubicBezTo>
                  <a:pt x="21519" y="13086"/>
                  <a:pt x="21521" y="12962"/>
                  <a:pt x="21573" y="12118"/>
                </a:cubicBezTo>
                <a:cubicBezTo>
                  <a:pt x="21599" y="11705"/>
                  <a:pt x="21582" y="10978"/>
                  <a:pt x="21535" y="10503"/>
                </a:cubicBezTo>
                <a:cubicBezTo>
                  <a:pt x="21489" y="10029"/>
                  <a:pt x="21456" y="9015"/>
                  <a:pt x="21462" y="8251"/>
                </a:cubicBezTo>
                <a:cubicBezTo>
                  <a:pt x="21491" y="4566"/>
                  <a:pt x="21496" y="2726"/>
                  <a:pt x="21467" y="1749"/>
                </a:cubicBezTo>
                <a:cubicBezTo>
                  <a:pt x="21439" y="1765"/>
                  <a:pt x="21411" y="1768"/>
                  <a:pt x="21384" y="1751"/>
                </a:cubicBezTo>
                <a:cubicBezTo>
                  <a:pt x="21318" y="1710"/>
                  <a:pt x="21350" y="1247"/>
                  <a:pt x="21428" y="1121"/>
                </a:cubicBezTo>
                <a:cubicBezTo>
                  <a:pt x="21435" y="1109"/>
                  <a:pt x="21433" y="1096"/>
                  <a:pt x="21433" y="1082"/>
                </a:cubicBezTo>
                <a:cubicBezTo>
                  <a:pt x="21431" y="1069"/>
                  <a:pt x="21429" y="1063"/>
                  <a:pt x="21428" y="1050"/>
                </a:cubicBezTo>
                <a:cubicBezTo>
                  <a:pt x="21420" y="1033"/>
                  <a:pt x="21409" y="1016"/>
                  <a:pt x="21392" y="1005"/>
                </a:cubicBezTo>
                <a:cubicBezTo>
                  <a:pt x="21349" y="979"/>
                  <a:pt x="21331" y="929"/>
                  <a:pt x="21353" y="895"/>
                </a:cubicBezTo>
                <a:cubicBezTo>
                  <a:pt x="21439" y="756"/>
                  <a:pt x="21104" y="519"/>
                  <a:pt x="20667" y="409"/>
                </a:cubicBezTo>
                <a:cubicBezTo>
                  <a:pt x="20065" y="257"/>
                  <a:pt x="19842" y="260"/>
                  <a:pt x="19779" y="423"/>
                </a:cubicBezTo>
                <a:cubicBezTo>
                  <a:pt x="19731" y="547"/>
                  <a:pt x="19722" y="548"/>
                  <a:pt x="19633" y="427"/>
                </a:cubicBezTo>
                <a:cubicBezTo>
                  <a:pt x="19523" y="278"/>
                  <a:pt x="18931" y="123"/>
                  <a:pt x="18867" y="226"/>
                </a:cubicBezTo>
                <a:cubicBezTo>
                  <a:pt x="18844" y="264"/>
                  <a:pt x="18787" y="271"/>
                  <a:pt x="18740" y="242"/>
                </a:cubicBezTo>
                <a:cubicBezTo>
                  <a:pt x="18693" y="213"/>
                  <a:pt x="18296" y="184"/>
                  <a:pt x="17856" y="177"/>
                </a:cubicBezTo>
                <a:cubicBezTo>
                  <a:pt x="17416" y="171"/>
                  <a:pt x="17024" y="145"/>
                  <a:pt x="16986" y="122"/>
                </a:cubicBezTo>
                <a:cubicBezTo>
                  <a:pt x="16875" y="54"/>
                  <a:pt x="16296" y="11"/>
                  <a:pt x="15624" y="2"/>
                </a:cubicBezTo>
                <a:close/>
                <a:moveTo>
                  <a:pt x="21346" y="17261"/>
                </a:moveTo>
                <a:cubicBezTo>
                  <a:pt x="21331" y="17261"/>
                  <a:pt x="21325" y="17342"/>
                  <a:pt x="21333" y="17443"/>
                </a:cubicBezTo>
                <a:cubicBezTo>
                  <a:pt x="21341" y="17543"/>
                  <a:pt x="21372" y="17610"/>
                  <a:pt x="21401" y="17592"/>
                </a:cubicBezTo>
                <a:cubicBezTo>
                  <a:pt x="21452" y="17561"/>
                  <a:pt x="21402" y="17261"/>
                  <a:pt x="21346" y="17261"/>
                </a:cubicBezTo>
                <a:close/>
                <a:moveTo>
                  <a:pt x="21420" y="17890"/>
                </a:moveTo>
                <a:cubicBezTo>
                  <a:pt x="21411" y="17890"/>
                  <a:pt x="21401" y="17893"/>
                  <a:pt x="21391" y="17900"/>
                </a:cubicBezTo>
                <a:cubicBezTo>
                  <a:pt x="21349" y="17926"/>
                  <a:pt x="21335" y="17978"/>
                  <a:pt x="21359" y="18017"/>
                </a:cubicBezTo>
                <a:cubicBezTo>
                  <a:pt x="21423" y="18121"/>
                  <a:pt x="21468" y="18101"/>
                  <a:pt x="21468" y="17969"/>
                </a:cubicBezTo>
                <a:cubicBezTo>
                  <a:pt x="21468" y="17921"/>
                  <a:pt x="21448" y="17891"/>
                  <a:pt x="21420" y="17890"/>
                </a:cubicBezTo>
                <a:close/>
                <a:moveTo>
                  <a:pt x="20720" y="21315"/>
                </a:moveTo>
                <a:cubicBezTo>
                  <a:pt x="20676" y="21315"/>
                  <a:pt x="20641" y="21350"/>
                  <a:pt x="20641" y="21391"/>
                </a:cubicBezTo>
                <a:cubicBezTo>
                  <a:pt x="20641" y="21433"/>
                  <a:pt x="20655" y="21465"/>
                  <a:pt x="20673" y="21465"/>
                </a:cubicBezTo>
                <a:cubicBezTo>
                  <a:pt x="20692" y="21465"/>
                  <a:pt x="20727" y="21433"/>
                  <a:pt x="20752" y="21391"/>
                </a:cubicBezTo>
                <a:cubicBezTo>
                  <a:pt x="20778" y="21350"/>
                  <a:pt x="20763" y="21315"/>
                  <a:pt x="20720" y="213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4470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689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apture d’écran 2020-03-24 à 16.24.03.png" descr="Capture d’écran 2020-03-24 à 16.24.03.png"/>
          <p:cNvPicPr>
            <a:picLocks noChangeAspect="1"/>
          </p:cNvPicPr>
          <p:nvPr/>
        </p:nvPicPr>
        <p:blipFill>
          <a:blip r:embed="rId5">
            <a:extLst/>
          </a:blip>
          <a:srcRect l="4439" t="4980" r="3279" b="1879"/>
          <a:stretch>
            <a:fillRect/>
          </a:stretch>
        </p:blipFill>
        <p:spPr>
          <a:xfrm>
            <a:off x="566221" y="863154"/>
            <a:ext cx="7446565" cy="7545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8" fill="norm" stroke="1" extrusionOk="0">
                <a:moveTo>
                  <a:pt x="1535" y="0"/>
                </a:moveTo>
                <a:cubicBezTo>
                  <a:pt x="1255" y="4"/>
                  <a:pt x="869" y="230"/>
                  <a:pt x="785" y="502"/>
                </a:cubicBezTo>
                <a:cubicBezTo>
                  <a:pt x="726" y="692"/>
                  <a:pt x="644" y="794"/>
                  <a:pt x="567" y="783"/>
                </a:cubicBezTo>
                <a:lnTo>
                  <a:pt x="465" y="1040"/>
                </a:lnTo>
                <a:cubicBezTo>
                  <a:pt x="387" y="1240"/>
                  <a:pt x="327" y="1506"/>
                  <a:pt x="331" y="1633"/>
                </a:cubicBezTo>
                <a:cubicBezTo>
                  <a:pt x="334" y="1760"/>
                  <a:pt x="316" y="1900"/>
                  <a:pt x="289" y="1942"/>
                </a:cubicBezTo>
                <a:cubicBezTo>
                  <a:pt x="262" y="1983"/>
                  <a:pt x="236" y="2308"/>
                  <a:pt x="229" y="2664"/>
                </a:cubicBezTo>
                <a:cubicBezTo>
                  <a:pt x="208" y="3911"/>
                  <a:pt x="135" y="4938"/>
                  <a:pt x="53" y="5162"/>
                </a:cubicBezTo>
                <a:cubicBezTo>
                  <a:pt x="-12" y="5339"/>
                  <a:pt x="-10" y="5625"/>
                  <a:pt x="56" y="6464"/>
                </a:cubicBezTo>
                <a:cubicBezTo>
                  <a:pt x="187" y="8118"/>
                  <a:pt x="203" y="8642"/>
                  <a:pt x="146" y="9382"/>
                </a:cubicBezTo>
                <a:cubicBezTo>
                  <a:pt x="117" y="9757"/>
                  <a:pt x="122" y="10247"/>
                  <a:pt x="157" y="10472"/>
                </a:cubicBezTo>
                <a:cubicBezTo>
                  <a:pt x="229" y="10938"/>
                  <a:pt x="231" y="11042"/>
                  <a:pt x="217" y="12213"/>
                </a:cubicBezTo>
                <a:cubicBezTo>
                  <a:pt x="211" y="12682"/>
                  <a:pt x="208" y="13224"/>
                  <a:pt x="206" y="13418"/>
                </a:cubicBezTo>
                <a:cubicBezTo>
                  <a:pt x="205" y="13613"/>
                  <a:pt x="235" y="13792"/>
                  <a:pt x="273" y="13816"/>
                </a:cubicBezTo>
                <a:cubicBezTo>
                  <a:pt x="393" y="13889"/>
                  <a:pt x="282" y="15728"/>
                  <a:pt x="129" y="16196"/>
                </a:cubicBezTo>
                <a:cubicBezTo>
                  <a:pt x="-53" y="16756"/>
                  <a:pt x="-44" y="17021"/>
                  <a:pt x="169" y="17204"/>
                </a:cubicBezTo>
                <a:cubicBezTo>
                  <a:pt x="339" y="17350"/>
                  <a:pt x="340" y="17367"/>
                  <a:pt x="340" y="18415"/>
                </a:cubicBezTo>
                <a:cubicBezTo>
                  <a:pt x="340" y="19602"/>
                  <a:pt x="449" y="20578"/>
                  <a:pt x="599" y="20750"/>
                </a:cubicBezTo>
                <a:cubicBezTo>
                  <a:pt x="654" y="20813"/>
                  <a:pt x="686" y="20920"/>
                  <a:pt x="673" y="20989"/>
                </a:cubicBezTo>
                <a:cubicBezTo>
                  <a:pt x="672" y="20994"/>
                  <a:pt x="671" y="20999"/>
                  <a:pt x="669" y="21004"/>
                </a:cubicBezTo>
                <a:cubicBezTo>
                  <a:pt x="983" y="21020"/>
                  <a:pt x="1038" y="21057"/>
                  <a:pt x="1137" y="21180"/>
                </a:cubicBezTo>
                <a:cubicBezTo>
                  <a:pt x="1268" y="21343"/>
                  <a:pt x="1349" y="21366"/>
                  <a:pt x="1992" y="21426"/>
                </a:cubicBezTo>
                <a:cubicBezTo>
                  <a:pt x="2841" y="21505"/>
                  <a:pt x="5368" y="21533"/>
                  <a:pt x="7782" y="21491"/>
                </a:cubicBezTo>
                <a:cubicBezTo>
                  <a:pt x="8748" y="21474"/>
                  <a:pt x="9571" y="21480"/>
                  <a:pt x="9609" y="21503"/>
                </a:cubicBezTo>
                <a:cubicBezTo>
                  <a:pt x="9647" y="21527"/>
                  <a:pt x="11500" y="21540"/>
                  <a:pt x="13728" y="21533"/>
                </a:cubicBezTo>
                <a:cubicBezTo>
                  <a:pt x="15956" y="21527"/>
                  <a:pt x="17814" y="21545"/>
                  <a:pt x="17858" y="21574"/>
                </a:cubicBezTo>
                <a:cubicBezTo>
                  <a:pt x="17880" y="21588"/>
                  <a:pt x="17916" y="21597"/>
                  <a:pt x="17956" y="21598"/>
                </a:cubicBezTo>
                <a:cubicBezTo>
                  <a:pt x="17995" y="21599"/>
                  <a:pt x="18039" y="21593"/>
                  <a:pt x="18077" y="21581"/>
                </a:cubicBezTo>
                <a:cubicBezTo>
                  <a:pt x="18153" y="21556"/>
                  <a:pt x="18515" y="21526"/>
                  <a:pt x="18882" y="21516"/>
                </a:cubicBezTo>
                <a:cubicBezTo>
                  <a:pt x="19250" y="21506"/>
                  <a:pt x="19615" y="21463"/>
                  <a:pt x="19694" y="21421"/>
                </a:cubicBezTo>
                <a:cubicBezTo>
                  <a:pt x="19805" y="21362"/>
                  <a:pt x="19887" y="21367"/>
                  <a:pt x="20050" y="21448"/>
                </a:cubicBezTo>
                <a:cubicBezTo>
                  <a:pt x="20295" y="21569"/>
                  <a:pt x="20432" y="21522"/>
                  <a:pt x="20662" y="21233"/>
                </a:cubicBezTo>
                <a:cubicBezTo>
                  <a:pt x="20751" y="21122"/>
                  <a:pt x="20787" y="21072"/>
                  <a:pt x="20898" y="21048"/>
                </a:cubicBezTo>
                <a:cubicBezTo>
                  <a:pt x="20909" y="21026"/>
                  <a:pt x="20916" y="21008"/>
                  <a:pt x="20930" y="20985"/>
                </a:cubicBezTo>
                <a:cubicBezTo>
                  <a:pt x="21008" y="20860"/>
                  <a:pt x="21073" y="20718"/>
                  <a:pt x="21073" y="20672"/>
                </a:cubicBezTo>
                <a:cubicBezTo>
                  <a:pt x="21073" y="20626"/>
                  <a:pt x="21136" y="20509"/>
                  <a:pt x="21213" y="20412"/>
                </a:cubicBezTo>
                <a:cubicBezTo>
                  <a:pt x="21275" y="20335"/>
                  <a:pt x="21321" y="20291"/>
                  <a:pt x="21389" y="20269"/>
                </a:cubicBezTo>
                <a:cubicBezTo>
                  <a:pt x="21392" y="20252"/>
                  <a:pt x="21397" y="20239"/>
                  <a:pt x="21408" y="20232"/>
                </a:cubicBezTo>
                <a:cubicBezTo>
                  <a:pt x="21440" y="20212"/>
                  <a:pt x="21452" y="20115"/>
                  <a:pt x="21433" y="20018"/>
                </a:cubicBezTo>
                <a:cubicBezTo>
                  <a:pt x="21414" y="19920"/>
                  <a:pt x="21440" y="19765"/>
                  <a:pt x="21490" y="19672"/>
                </a:cubicBezTo>
                <a:cubicBezTo>
                  <a:pt x="21528" y="19602"/>
                  <a:pt x="21546" y="19541"/>
                  <a:pt x="21547" y="19449"/>
                </a:cubicBezTo>
                <a:cubicBezTo>
                  <a:pt x="21547" y="19357"/>
                  <a:pt x="21529" y="19235"/>
                  <a:pt x="21493" y="19046"/>
                </a:cubicBezTo>
                <a:cubicBezTo>
                  <a:pt x="21407" y="18607"/>
                  <a:pt x="21377" y="18351"/>
                  <a:pt x="21323" y="17532"/>
                </a:cubicBezTo>
                <a:cubicBezTo>
                  <a:pt x="21309" y="17326"/>
                  <a:pt x="21291" y="17126"/>
                  <a:pt x="21281" y="17089"/>
                </a:cubicBezTo>
                <a:cubicBezTo>
                  <a:pt x="21271" y="17051"/>
                  <a:pt x="21270" y="16991"/>
                  <a:pt x="21278" y="16953"/>
                </a:cubicBezTo>
                <a:cubicBezTo>
                  <a:pt x="21306" y="16821"/>
                  <a:pt x="21293" y="16109"/>
                  <a:pt x="21262" y="16054"/>
                </a:cubicBezTo>
                <a:cubicBezTo>
                  <a:pt x="21244" y="16023"/>
                  <a:pt x="21226" y="15645"/>
                  <a:pt x="21220" y="15213"/>
                </a:cubicBezTo>
                <a:cubicBezTo>
                  <a:pt x="21215" y="14782"/>
                  <a:pt x="21191" y="13861"/>
                  <a:pt x="21168" y="13167"/>
                </a:cubicBezTo>
                <a:cubicBezTo>
                  <a:pt x="21167" y="13161"/>
                  <a:pt x="21168" y="13158"/>
                  <a:pt x="21168" y="13151"/>
                </a:cubicBezTo>
                <a:cubicBezTo>
                  <a:pt x="21165" y="13134"/>
                  <a:pt x="21165" y="13117"/>
                  <a:pt x="21166" y="13098"/>
                </a:cubicBezTo>
                <a:cubicBezTo>
                  <a:pt x="21145" y="12426"/>
                  <a:pt x="21128" y="11680"/>
                  <a:pt x="21131" y="11428"/>
                </a:cubicBezTo>
                <a:cubicBezTo>
                  <a:pt x="21132" y="11329"/>
                  <a:pt x="21130" y="11217"/>
                  <a:pt x="21126" y="11107"/>
                </a:cubicBezTo>
                <a:cubicBezTo>
                  <a:pt x="21124" y="11076"/>
                  <a:pt x="21123" y="11006"/>
                  <a:pt x="21122" y="10977"/>
                </a:cubicBezTo>
                <a:cubicBezTo>
                  <a:pt x="21122" y="10976"/>
                  <a:pt x="21122" y="10976"/>
                  <a:pt x="21122" y="10976"/>
                </a:cubicBezTo>
                <a:cubicBezTo>
                  <a:pt x="21122" y="10974"/>
                  <a:pt x="21122" y="10973"/>
                  <a:pt x="21122" y="10971"/>
                </a:cubicBezTo>
                <a:cubicBezTo>
                  <a:pt x="21104" y="10667"/>
                  <a:pt x="21080" y="10501"/>
                  <a:pt x="21047" y="10436"/>
                </a:cubicBezTo>
                <a:cubicBezTo>
                  <a:pt x="21043" y="10428"/>
                  <a:pt x="21041" y="10423"/>
                  <a:pt x="21038" y="10416"/>
                </a:cubicBezTo>
                <a:cubicBezTo>
                  <a:pt x="21027" y="10422"/>
                  <a:pt x="21015" y="10446"/>
                  <a:pt x="20999" y="10488"/>
                </a:cubicBezTo>
                <a:cubicBezTo>
                  <a:pt x="20911" y="10717"/>
                  <a:pt x="20627" y="10598"/>
                  <a:pt x="20620" y="10329"/>
                </a:cubicBezTo>
                <a:cubicBezTo>
                  <a:pt x="20617" y="10221"/>
                  <a:pt x="20589" y="10044"/>
                  <a:pt x="20558" y="9935"/>
                </a:cubicBezTo>
                <a:cubicBezTo>
                  <a:pt x="20514" y="9782"/>
                  <a:pt x="20528" y="9717"/>
                  <a:pt x="20619" y="9651"/>
                </a:cubicBezTo>
                <a:cubicBezTo>
                  <a:pt x="20695" y="9596"/>
                  <a:pt x="20710" y="9550"/>
                  <a:pt x="20662" y="9520"/>
                </a:cubicBezTo>
                <a:cubicBezTo>
                  <a:pt x="20621" y="9495"/>
                  <a:pt x="20606" y="9447"/>
                  <a:pt x="20628" y="9411"/>
                </a:cubicBezTo>
                <a:cubicBezTo>
                  <a:pt x="20650" y="9376"/>
                  <a:pt x="20599" y="9254"/>
                  <a:pt x="20516" y="9139"/>
                </a:cubicBezTo>
                <a:cubicBezTo>
                  <a:pt x="20400" y="8977"/>
                  <a:pt x="20385" y="8911"/>
                  <a:pt x="20449" y="8849"/>
                </a:cubicBezTo>
                <a:cubicBezTo>
                  <a:pt x="20512" y="8788"/>
                  <a:pt x="20561" y="8806"/>
                  <a:pt x="20663" y="8930"/>
                </a:cubicBezTo>
                <a:cubicBezTo>
                  <a:pt x="20737" y="9018"/>
                  <a:pt x="20797" y="9063"/>
                  <a:pt x="20797" y="9028"/>
                </a:cubicBezTo>
                <a:cubicBezTo>
                  <a:pt x="20797" y="8994"/>
                  <a:pt x="20762" y="8933"/>
                  <a:pt x="20720" y="8891"/>
                </a:cubicBezTo>
                <a:cubicBezTo>
                  <a:pt x="20664" y="8836"/>
                  <a:pt x="20680" y="8796"/>
                  <a:pt x="20779" y="8743"/>
                </a:cubicBezTo>
                <a:cubicBezTo>
                  <a:pt x="20854" y="8704"/>
                  <a:pt x="20936" y="8690"/>
                  <a:pt x="20960" y="8714"/>
                </a:cubicBezTo>
                <a:cubicBezTo>
                  <a:pt x="20984" y="8737"/>
                  <a:pt x="21003" y="9079"/>
                  <a:pt x="21003" y="9473"/>
                </a:cubicBezTo>
                <a:cubicBezTo>
                  <a:pt x="21003" y="9919"/>
                  <a:pt x="21022" y="10152"/>
                  <a:pt x="21049" y="10141"/>
                </a:cubicBezTo>
                <a:cubicBezTo>
                  <a:pt x="21050" y="10140"/>
                  <a:pt x="21050" y="10139"/>
                  <a:pt x="21050" y="10138"/>
                </a:cubicBezTo>
                <a:cubicBezTo>
                  <a:pt x="21067" y="10129"/>
                  <a:pt x="21086" y="10036"/>
                  <a:pt x="21108" y="9851"/>
                </a:cubicBezTo>
                <a:cubicBezTo>
                  <a:pt x="21173" y="9283"/>
                  <a:pt x="21177" y="9131"/>
                  <a:pt x="21126" y="9100"/>
                </a:cubicBezTo>
                <a:cubicBezTo>
                  <a:pt x="21051" y="9054"/>
                  <a:pt x="21059" y="7660"/>
                  <a:pt x="21135" y="7613"/>
                </a:cubicBezTo>
                <a:cubicBezTo>
                  <a:pt x="21174" y="7590"/>
                  <a:pt x="21172" y="7480"/>
                  <a:pt x="21132" y="7336"/>
                </a:cubicBezTo>
                <a:cubicBezTo>
                  <a:pt x="21095" y="7204"/>
                  <a:pt x="21087" y="7059"/>
                  <a:pt x="21115" y="7015"/>
                </a:cubicBezTo>
                <a:cubicBezTo>
                  <a:pt x="21161" y="6941"/>
                  <a:pt x="21232" y="5026"/>
                  <a:pt x="21216" y="4266"/>
                </a:cubicBezTo>
                <a:cubicBezTo>
                  <a:pt x="21212" y="4079"/>
                  <a:pt x="21194" y="3297"/>
                  <a:pt x="21178" y="2528"/>
                </a:cubicBezTo>
                <a:cubicBezTo>
                  <a:pt x="21174" y="2342"/>
                  <a:pt x="21176" y="2203"/>
                  <a:pt x="21174" y="2035"/>
                </a:cubicBezTo>
                <a:cubicBezTo>
                  <a:pt x="21154" y="1970"/>
                  <a:pt x="21150" y="1900"/>
                  <a:pt x="21168" y="1828"/>
                </a:cubicBezTo>
                <a:cubicBezTo>
                  <a:pt x="21169" y="1794"/>
                  <a:pt x="21166" y="1759"/>
                  <a:pt x="21170" y="1726"/>
                </a:cubicBezTo>
                <a:cubicBezTo>
                  <a:pt x="21170" y="1725"/>
                  <a:pt x="21170" y="1725"/>
                  <a:pt x="21170" y="1725"/>
                </a:cubicBezTo>
                <a:cubicBezTo>
                  <a:pt x="21169" y="1440"/>
                  <a:pt x="21173" y="1266"/>
                  <a:pt x="21180" y="1164"/>
                </a:cubicBezTo>
                <a:cubicBezTo>
                  <a:pt x="21167" y="1128"/>
                  <a:pt x="21155" y="1092"/>
                  <a:pt x="21143" y="1062"/>
                </a:cubicBezTo>
                <a:cubicBezTo>
                  <a:pt x="21127" y="1023"/>
                  <a:pt x="21126" y="1012"/>
                  <a:pt x="21112" y="977"/>
                </a:cubicBezTo>
                <a:cubicBezTo>
                  <a:pt x="21058" y="1001"/>
                  <a:pt x="21005" y="971"/>
                  <a:pt x="21002" y="870"/>
                </a:cubicBezTo>
                <a:cubicBezTo>
                  <a:pt x="20999" y="762"/>
                  <a:pt x="20807" y="550"/>
                  <a:pt x="20547" y="368"/>
                </a:cubicBezTo>
                <a:cubicBezTo>
                  <a:pt x="20383" y="253"/>
                  <a:pt x="20195" y="213"/>
                  <a:pt x="19689" y="179"/>
                </a:cubicBezTo>
                <a:cubicBezTo>
                  <a:pt x="19332" y="155"/>
                  <a:pt x="18824" y="117"/>
                  <a:pt x="18559" y="95"/>
                </a:cubicBezTo>
                <a:cubicBezTo>
                  <a:pt x="18293" y="72"/>
                  <a:pt x="17983" y="55"/>
                  <a:pt x="17870" y="56"/>
                </a:cubicBezTo>
                <a:cubicBezTo>
                  <a:pt x="17535" y="59"/>
                  <a:pt x="15046" y="134"/>
                  <a:pt x="15046" y="141"/>
                </a:cubicBezTo>
                <a:cubicBezTo>
                  <a:pt x="15046" y="149"/>
                  <a:pt x="13837" y="210"/>
                  <a:pt x="13685" y="209"/>
                </a:cubicBezTo>
                <a:cubicBezTo>
                  <a:pt x="13619" y="209"/>
                  <a:pt x="13512" y="208"/>
                  <a:pt x="13445" y="207"/>
                </a:cubicBezTo>
                <a:cubicBezTo>
                  <a:pt x="13321" y="205"/>
                  <a:pt x="11366" y="215"/>
                  <a:pt x="11120" y="218"/>
                </a:cubicBezTo>
                <a:cubicBezTo>
                  <a:pt x="11044" y="219"/>
                  <a:pt x="9649" y="218"/>
                  <a:pt x="8021" y="214"/>
                </a:cubicBezTo>
                <a:cubicBezTo>
                  <a:pt x="3757" y="204"/>
                  <a:pt x="1850" y="163"/>
                  <a:pt x="1764" y="77"/>
                </a:cubicBezTo>
                <a:cubicBezTo>
                  <a:pt x="1708" y="23"/>
                  <a:pt x="1628" y="-1"/>
                  <a:pt x="15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396290" y="73090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000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98200" y="889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apture d’écran 2020-03-24 à 16.24.35.png" descr="Capture d’écran 2020-03-24 à 16.24.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38065">
            <a:off x="-45276" y="1198684"/>
            <a:ext cx="11534153" cy="589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tangle"/>
          <p:cNvSpPr/>
          <p:nvPr/>
        </p:nvSpPr>
        <p:spPr>
          <a:xfrm>
            <a:off x="-89889" y="6959600"/>
            <a:ext cx="11623380" cy="1270000"/>
          </a:xfrm>
          <a:prstGeom prst="rect">
            <a:avLst/>
          </a:prstGeom>
          <a:solidFill>
            <a:srgbClr val="9DDAB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60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751890" y="73598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" name="Ligne Ligne" descr="Ligne Lig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267499">
            <a:off x="-200282" y="7372350"/>
            <a:ext cx="11844165" cy="1397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Feuille"/>
          <p:cNvSpPr/>
          <p:nvPr/>
        </p:nvSpPr>
        <p:spPr>
          <a:xfrm flipH="1" rot="6733882">
            <a:off x="4882538" y="5287151"/>
            <a:ext cx="1270067" cy="3548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94" h="21217" fill="norm" stroke="1" extrusionOk="0">
                <a:moveTo>
                  <a:pt x="10933" y="0"/>
                </a:moveTo>
                <a:cubicBezTo>
                  <a:pt x="-4426" y="5413"/>
                  <a:pt x="-1243" y="13502"/>
                  <a:pt x="6156" y="16481"/>
                </a:cubicBezTo>
                <a:cubicBezTo>
                  <a:pt x="6053" y="18357"/>
                  <a:pt x="6196" y="20047"/>
                  <a:pt x="6853" y="20912"/>
                </a:cubicBezTo>
                <a:cubicBezTo>
                  <a:pt x="7205" y="21600"/>
                  <a:pt x="9849" y="20972"/>
                  <a:pt x="9495" y="20530"/>
                </a:cubicBezTo>
                <a:cubicBezTo>
                  <a:pt x="9277" y="20257"/>
                  <a:pt x="7814" y="19339"/>
                  <a:pt x="7648" y="16469"/>
                </a:cubicBezTo>
                <a:cubicBezTo>
                  <a:pt x="10014" y="15780"/>
                  <a:pt x="16336" y="13638"/>
                  <a:pt x="16668" y="10353"/>
                </a:cubicBezTo>
                <a:cubicBezTo>
                  <a:pt x="17174" y="5343"/>
                  <a:pt x="9883" y="5481"/>
                  <a:pt x="10933" y="0"/>
                </a:cubicBezTo>
                <a:close/>
              </a:path>
            </a:pathLst>
          </a:custGeom>
          <a:gradFill>
            <a:gsLst>
              <a:gs pos="0">
                <a:srgbClr val="2B3734"/>
              </a:gs>
              <a:gs pos="100000">
                <a:srgbClr val="000000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19221E"/>
                </a:solidFill>
              </a:defRPr>
            </a:pPr>
          </a:p>
        </p:txBody>
      </p:sp>
      <p:sp>
        <p:nvSpPr>
          <p:cNvPr id="163" name="Ovale"/>
          <p:cNvSpPr/>
          <p:nvPr/>
        </p:nvSpPr>
        <p:spPr>
          <a:xfrm>
            <a:off x="7546826" y="2611585"/>
            <a:ext cx="841079" cy="865189"/>
          </a:xfrm>
          <a:prstGeom prst="ellipse">
            <a:avLst/>
          </a:prstGeom>
          <a:solidFill>
            <a:srgbClr val="18181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64" name="Ovale"/>
          <p:cNvSpPr/>
          <p:nvPr/>
        </p:nvSpPr>
        <p:spPr>
          <a:xfrm>
            <a:off x="7797799" y="2887959"/>
            <a:ext cx="339132" cy="312441"/>
          </a:xfrm>
          <a:prstGeom prst="ellipse">
            <a:avLst/>
          </a:prstGeom>
          <a:solidFill>
            <a:srgbClr val="F7BA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6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8">
            <a:extLst/>
          </a:blip>
          <a:srcRect l="15759" t="16341" r="18048" b="13546"/>
          <a:stretch>
            <a:fillRect/>
          </a:stretch>
        </p:blipFill>
        <p:spPr>
          <a:xfrm>
            <a:off x="10823257" y="6307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0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10800" y="13462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apture d’écran 2020-03-24 à 16.25.17.png" descr="Capture d’écran 2020-03-24 à 16.25.17.png"/>
          <p:cNvPicPr>
            <a:picLocks noChangeAspect="1"/>
          </p:cNvPicPr>
          <p:nvPr/>
        </p:nvPicPr>
        <p:blipFill>
          <a:blip r:embed="rId5">
            <a:extLst/>
          </a:blip>
          <a:srcRect l="112" t="67" r="4416" b="2167"/>
          <a:stretch>
            <a:fillRect/>
          </a:stretch>
        </p:blipFill>
        <p:spPr>
          <a:xfrm>
            <a:off x="-27149" y="410047"/>
            <a:ext cx="8678591" cy="8933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4" fill="norm" stroke="1" extrusionOk="0">
                <a:moveTo>
                  <a:pt x="11274" y="3"/>
                </a:moveTo>
                <a:cubicBezTo>
                  <a:pt x="5055" y="-7"/>
                  <a:pt x="-19" y="10"/>
                  <a:pt x="0" y="40"/>
                </a:cubicBezTo>
                <a:cubicBezTo>
                  <a:pt x="31" y="89"/>
                  <a:pt x="11114" y="88"/>
                  <a:pt x="19406" y="39"/>
                </a:cubicBezTo>
                <a:cubicBezTo>
                  <a:pt x="21153" y="29"/>
                  <a:pt x="17494" y="12"/>
                  <a:pt x="11274" y="3"/>
                </a:cubicBezTo>
                <a:close/>
                <a:moveTo>
                  <a:pt x="17875" y="1287"/>
                </a:moveTo>
                <a:cubicBezTo>
                  <a:pt x="17752" y="1294"/>
                  <a:pt x="14570" y="1300"/>
                  <a:pt x="10805" y="1300"/>
                </a:cubicBezTo>
                <a:cubicBezTo>
                  <a:pt x="6020" y="1300"/>
                  <a:pt x="3829" y="1325"/>
                  <a:pt x="3519" y="1382"/>
                </a:cubicBezTo>
                <a:cubicBezTo>
                  <a:pt x="3276" y="1428"/>
                  <a:pt x="2853" y="1469"/>
                  <a:pt x="2581" y="1474"/>
                </a:cubicBezTo>
                <a:cubicBezTo>
                  <a:pt x="2101" y="1484"/>
                  <a:pt x="2074" y="1495"/>
                  <a:pt x="1688" y="1833"/>
                </a:cubicBezTo>
                <a:cubicBezTo>
                  <a:pt x="1361" y="2120"/>
                  <a:pt x="1305" y="2204"/>
                  <a:pt x="1370" y="2304"/>
                </a:cubicBezTo>
                <a:cubicBezTo>
                  <a:pt x="1427" y="2392"/>
                  <a:pt x="1420" y="2506"/>
                  <a:pt x="1343" y="2717"/>
                </a:cubicBezTo>
                <a:cubicBezTo>
                  <a:pt x="1285" y="2877"/>
                  <a:pt x="1254" y="3071"/>
                  <a:pt x="1274" y="3148"/>
                </a:cubicBezTo>
                <a:cubicBezTo>
                  <a:pt x="1295" y="3224"/>
                  <a:pt x="1265" y="3373"/>
                  <a:pt x="1208" y="3480"/>
                </a:cubicBezTo>
                <a:cubicBezTo>
                  <a:pt x="1131" y="3626"/>
                  <a:pt x="1123" y="3752"/>
                  <a:pt x="1177" y="3985"/>
                </a:cubicBezTo>
                <a:cubicBezTo>
                  <a:pt x="1216" y="4155"/>
                  <a:pt x="1233" y="4824"/>
                  <a:pt x="1215" y="5473"/>
                </a:cubicBezTo>
                <a:cubicBezTo>
                  <a:pt x="1173" y="6979"/>
                  <a:pt x="1171" y="8068"/>
                  <a:pt x="1209" y="8612"/>
                </a:cubicBezTo>
                <a:cubicBezTo>
                  <a:pt x="1226" y="8849"/>
                  <a:pt x="1216" y="9078"/>
                  <a:pt x="1188" y="9122"/>
                </a:cubicBezTo>
                <a:cubicBezTo>
                  <a:pt x="1104" y="9251"/>
                  <a:pt x="1104" y="10796"/>
                  <a:pt x="1188" y="10896"/>
                </a:cubicBezTo>
                <a:cubicBezTo>
                  <a:pt x="1239" y="10958"/>
                  <a:pt x="1238" y="11018"/>
                  <a:pt x="1183" y="11083"/>
                </a:cubicBezTo>
                <a:cubicBezTo>
                  <a:pt x="1078" y="11205"/>
                  <a:pt x="1075" y="11299"/>
                  <a:pt x="1131" y="13137"/>
                </a:cubicBezTo>
                <a:cubicBezTo>
                  <a:pt x="1157" y="13978"/>
                  <a:pt x="1184" y="15373"/>
                  <a:pt x="1192" y="16237"/>
                </a:cubicBezTo>
                <a:cubicBezTo>
                  <a:pt x="1205" y="17637"/>
                  <a:pt x="1223" y="17829"/>
                  <a:pt x="1348" y="18016"/>
                </a:cubicBezTo>
                <a:cubicBezTo>
                  <a:pt x="1478" y="18208"/>
                  <a:pt x="1479" y="18231"/>
                  <a:pt x="1366" y="18312"/>
                </a:cubicBezTo>
                <a:cubicBezTo>
                  <a:pt x="1266" y="18383"/>
                  <a:pt x="1245" y="18530"/>
                  <a:pt x="1251" y="19085"/>
                </a:cubicBezTo>
                <a:cubicBezTo>
                  <a:pt x="1254" y="19461"/>
                  <a:pt x="1248" y="19800"/>
                  <a:pt x="1236" y="19840"/>
                </a:cubicBezTo>
                <a:cubicBezTo>
                  <a:pt x="1224" y="19880"/>
                  <a:pt x="1239" y="20079"/>
                  <a:pt x="1268" y="20283"/>
                </a:cubicBezTo>
                <a:cubicBezTo>
                  <a:pt x="1328" y="20693"/>
                  <a:pt x="1587" y="21005"/>
                  <a:pt x="1868" y="21005"/>
                </a:cubicBezTo>
                <a:cubicBezTo>
                  <a:pt x="1979" y="21005"/>
                  <a:pt x="2037" y="21057"/>
                  <a:pt x="2054" y="21169"/>
                </a:cubicBezTo>
                <a:cubicBezTo>
                  <a:pt x="2071" y="21290"/>
                  <a:pt x="2130" y="21336"/>
                  <a:pt x="2277" y="21343"/>
                </a:cubicBezTo>
                <a:cubicBezTo>
                  <a:pt x="2388" y="21348"/>
                  <a:pt x="2562" y="21365"/>
                  <a:pt x="2665" y="21381"/>
                </a:cubicBezTo>
                <a:cubicBezTo>
                  <a:pt x="3193" y="21464"/>
                  <a:pt x="4136" y="21476"/>
                  <a:pt x="4281" y="21401"/>
                </a:cubicBezTo>
                <a:cubicBezTo>
                  <a:pt x="4385" y="21348"/>
                  <a:pt x="4489" y="21342"/>
                  <a:pt x="4580" y="21387"/>
                </a:cubicBezTo>
                <a:cubicBezTo>
                  <a:pt x="4729" y="21459"/>
                  <a:pt x="9675" y="21446"/>
                  <a:pt x="10662" y="21370"/>
                </a:cubicBezTo>
                <a:cubicBezTo>
                  <a:pt x="11424" y="21311"/>
                  <a:pt x="11481" y="21313"/>
                  <a:pt x="11862" y="21444"/>
                </a:cubicBezTo>
                <a:cubicBezTo>
                  <a:pt x="12137" y="21539"/>
                  <a:pt x="12529" y="21556"/>
                  <a:pt x="14118" y="21543"/>
                </a:cubicBezTo>
                <a:cubicBezTo>
                  <a:pt x="15177" y="21535"/>
                  <a:pt x="16063" y="21547"/>
                  <a:pt x="16086" y="21570"/>
                </a:cubicBezTo>
                <a:cubicBezTo>
                  <a:pt x="16110" y="21593"/>
                  <a:pt x="16221" y="21587"/>
                  <a:pt x="16334" y="21556"/>
                </a:cubicBezTo>
                <a:cubicBezTo>
                  <a:pt x="16446" y="21524"/>
                  <a:pt x="16855" y="21492"/>
                  <a:pt x="17243" y="21484"/>
                </a:cubicBezTo>
                <a:cubicBezTo>
                  <a:pt x="19794" y="21431"/>
                  <a:pt x="20559" y="21370"/>
                  <a:pt x="20883" y="21198"/>
                </a:cubicBezTo>
                <a:cubicBezTo>
                  <a:pt x="20977" y="21149"/>
                  <a:pt x="21135" y="20982"/>
                  <a:pt x="21235" y="20827"/>
                </a:cubicBezTo>
                <a:cubicBezTo>
                  <a:pt x="21408" y="20560"/>
                  <a:pt x="21418" y="20485"/>
                  <a:pt x="21417" y="19463"/>
                </a:cubicBezTo>
                <a:cubicBezTo>
                  <a:pt x="21416" y="18869"/>
                  <a:pt x="21441" y="18252"/>
                  <a:pt x="21471" y="18091"/>
                </a:cubicBezTo>
                <a:cubicBezTo>
                  <a:pt x="21547" y="17689"/>
                  <a:pt x="21547" y="15564"/>
                  <a:pt x="21472" y="15031"/>
                </a:cubicBezTo>
                <a:cubicBezTo>
                  <a:pt x="21438" y="14790"/>
                  <a:pt x="21418" y="14479"/>
                  <a:pt x="21427" y="14338"/>
                </a:cubicBezTo>
                <a:cubicBezTo>
                  <a:pt x="21437" y="14198"/>
                  <a:pt x="21442" y="14019"/>
                  <a:pt x="21439" y="13939"/>
                </a:cubicBezTo>
                <a:cubicBezTo>
                  <a:pt x="21426" y="13455"/>
                  <a:pt x="21432" y="12535"/>
                  <a:pt x="21454" y="11388"/>
                </a:cubicBezTo>
                <a:cubicBezTo>
                  <a:pt x="21471" y="10523"/>
                  <a:pt x="21452" y="10043"/>
                  <a:pt x="21399" y="9978"/>
                </a:cubicBezTo>
                <a:cubicBezTo>
                  <a:pt x="21339" y="9904"/>
                  <a:pt x="21351" y="9854"/>
                  <a:pt x="21450" y="9784"/>
                </a:cubicBezTo>
                <a:cubicBezTo>
                  <a:pt x="21528" y="9729"/>
                  <a:pt x="21552" y="9671"/>
                  <a:pt x="21508" y="9645"/>
                </a:cubicBezTo>
                <a:cubicBezTo>
                  <a:pt x="21459" y="9615"/>
                  <a:pt x="21458" y="9530"/>
                  <a:pt x="21505" y="9397"/>
                </a:cubicBezTo>
                <a:cubicBezTo>
                  <a:pt x="21581" y="9186"/>
                  <a:pt x="21552" y="7260"/>
                  <a:pt x="21464" y="6689"/>
                </a:cubicBezTo>
                <a:cubicBezTo>
                  <a:pt x="21398" y="6263"/>
                  <a:pt x="21396" y="5819"/>
                  <a:pt x="21458" y="5415"/>
                </a:cubicBezTo>
                <a:cubicBezTo>
                  <a:pt x="21485" y="5237"/>
                  <a:pt x="21470" y="4832"/>
                  <a:pt x="21425" y="4513"/>
                </a:cubicBezTo>
                <a:cubicBezTo>
                  <a:pt x="21381" y="4194"/>
                  <a:pt x="21336" y="3595"/>
                  <a:pt x="21324" y="3180"/>
                </a:cubicBezTo>
                <a:cubicBezTo>
                  <a:pt x="21309" y="2645"/>
                  <a:pt x="21264" y="2357"/>
                  <a:pt x="21174" y="2189"/>
                </a:cubicBezTo>
                <a:cubicBezTo>
                  <a:pt x="21104" y="2059"/>
                  <a:pt x="21069" y="1952"/>
                  <a:pt x="21097" y="1952"/>
                </a:cubicBezTo>
                <a:cubicBezTo>
                  <a:pt x="21125" y="1952"/>
                  <a:pt x="21088" y="1887"/>
                  <a:pt x="21015" y="1808"/>
                </a:cubicBezTo>
                <a:cubicBezTo>
                  <a:pt x="20941" y="1729"/>
                  <a:pt x="20851" y="1682"/>
                  <a:pt x="20815" y="1704"/>
                </a:cubicBezTo>
                <a:cubicBezTo>
                  <a:pt x="20780" y="1725"/>
                  <a:pt x="20731" y="1695"/>
                  <a:pt x="20708" y="1636"/>
                </a:cubicBezTo>
                <a:cubicBezTo>
                  <a:pt x="20665" y="1527"/>
                  <a:pt x="20418" y="1437"/>
                  <a:pt x="20078" y="1407"/>
                </a:cubicBezTo>
                <a:cubicBezTo>
                  <a:pt x="19461" y="1353"/>
                  <a:pt x="18065" y="1277"/>
                  <a:pt x="17875" y="12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523290" y="72074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10022895" y="12403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655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8E806"/>
            </a:gs>
            <a:gs pos="100000">
              <a:srgbClr val="2C3C2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Enregistrement audio.m4a" descr="Enregistrement audio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15494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apture d’écran 2020-03-24 à 16.25.50.png" descr="Capture d’écran 2020-03-24 à 16.25.50.png"/>
          <p:cNvPicPr>
            <a:picLocks noChangeAspect="1"/>
          </p:cNvPicPr>
          <p:nvPr/>
        </p:nvPicPr>
        <p:blipFill>
          <a:blip r:embed="rId5">
            <a:extLst/>
          </a:blip>
          <a:srcRect l="4537" t="5514" r="3600" b="2"/>
          <a:stretch>
            <a:fillRect/>
          </a:stretch>
        </p:blipFill>
        <p:spPr>
          <a:xfrm>
            <a:off x="538207" y="959002"/>
            <a:ext cx="8002492" cy="8241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6" fill="norm" stroke="1" extrusionOk="0">
                <a:moveTo>
                  <a:pt x="18061" y="1"/>
                </a:moveTo>
                <a:cubicBezTo>
                  <a:pt x="17966" y="-4"/>
                  <a:pt x="17877" y="6"/>
                  <a:pt x="17778" y="30"/>
                </a:cubicBezTo>
                <a:cubicBezTo>
                  <a:pt x="17629" y="68"/>
                  <a:pt x="17107" y="102"/>
                  <a:pt x="16617" y="104"/>
                </a:cubicBezTo>
                <a:cubicBezTo>
                  <a:pt x="15536" y="109"/>
                  <a:pt x="12903" y="175"/>
                  <a:pt x="11538" y="231"/>
                </a:cubicBezTo>
                <a:cubicBezTo>
                  <a:pt x="10061" y="292"/>
                  <a:pt x="8470" y="311"/>
                  <a:pt x="8397" y="271"/>
                </a:cubicBezTo>
                <a:cubicBezTo>
                  <a:pt x="8304" y="219"/>
                  <a:pt x="7646" y="161"/>
                  <a:pt x="7349" y="178"/>
                </a:cubicBezTo>
                <a:cubicBezTo>
                  <a:pt x="7162" y="189"/>
                  <a:pt x="6821" y="188"/>
                  <a:pt x="6700" y="176"/>
                </a:cubicBezTo>
                <a:cubicBezTo>
                  <a:pt x="5862" y="93"/>
                  <a:pt x="4141" y="68"/>
                  <a:pt x="2264" y="115"/>
                </a:cubicBezTo>
                <a:lnTo>
                  <a:pt x="741" y="152"/>
                </a:lnTo>
                <a:lnTo>
                  <a:pt x="433" y="392"/>
                </a:lnTo>
                <a:cubicBezTo>
                  <a:pt x="111" y="644"/>
                  <a:pt x="122" y="615"/>
                  <a:pt x="15" y="1560"/>
                </a:cubicBezTo>
                <a:cubicBezTo>
                  <a:pt x="4" y="1652"/>
                  <a:pt x="-1" y="1740"/>
                  <a:pt x="0" y="1808"/>
                </a:cubicBezTo>
                <a:cubicBezTo>
                  <a:pt x="0" y="1876"/>
                  <a:pt x="6" y="1923"/>
                  <a:pt x="18" y="1935"/>
                </a:cubicBezTo>
                <a:cubicBezTo>
                  <a:pt x="41" y="1957"/>
                  <a:pt x="70" y="3305"/>
                  <a:pt x="81" y="4930"/>
                </a:cubicBezTo>
                <a:cubicBezTo>
                  <a:pt x="92" y="6554"/>
                  <a:pt x="126" y="7920"/>
                  <a:pt x="155" y="7965"/>
                </a:cubicBezTo>
                <a:cubicBezTo>
                  <a:pt x="203" y="8041"/>
                  <a:pt x="207" y="9047"/>
                  <a:pt x="162" y="9734"/>
                </a:cubicBezTo>
                <a:cubicBezTo>
                  <a:pt x="152" y="9893"/>
                  <a:pt x="175" y="10065"/>
                  <a:pt x="214" y="10114"/>
                </a:cubicBezTo>
                <a:cubicBezTo>
                  <a:pt x="253" y="10163"/>
                  <a:pt x="263" y="10314"/>
                  <a:pt x="237" y="10448"/>
                </a:cubicBezTo>
                <a:cubicBezTo>
                  <a:pt x="212" y="10582"/>
                  <a:pt x="175" y="11140"/>
                  <a:pt x="157" y="11690"/>
                </a:cubicBezTo>
                <a:cubicBezTo>
                  <a:pt x="139" y="12241"/>
                  <a:pt x="100" y="12935"/>
                  <a:pt x="70" y="13233"/>
                </a:cubicBezTo>
                <a:cubicBezTo>
                  <a:pt x="41" y="13530"/>
                  <a:pt x="26" y="13803"/>
                  <a:pt x="36" y="13841"/>
                </a:cubicBezTo>
                <a:cubicBezTo>
                  <a:pt x="47" y="13879"/>
                  <a:pt x="67" y="15291"/>
                  <a:pt x="82" y="16979"/>
                </a:cubicBezTo>
                <a:cubicBezTo>
                  <a:pt x="93" y="18190"/>
                  <a:pt x="118" y="19238"/>
                  <a:pt x="147" y="19863"/>
                </a:cubicBezTo>
                <a:cubicBezTo>
                  <a:pt x="150" y="19886"/>
                  <a:pt x="151" y="19895"/>
                  <a:pt x="154" y="19920"/>
                </a:cubicBezTo>
                <a:cubicBezTo>
                  <a:pt x="227" y="20631"/>
                  <a:pt x="309" y="20789"/>
                  <a:pt x="646" y="20877"/>
                </a:cubicBezTo>
                <a:cubicBezTo>
                  <a:pt x="995" y="20969"/>
                  <a:pt x="3006" y="20973"/>
                  <a:pt x="3401" y="20883"/>
                </a:cubicBezTo>
                <a:cubicBezTo>
                  <a:pt x="3554" y="20848"/>
                  <a:pt x="3697" y="20846"/>
                  <a:pt x="3717" y="20878"/>
                </a:cubicBezTo>
                <a:cubicBezTo>
                  <a:pt x="3767" y="20956"/>
                  <a:pt x="4192" y="20945"/>
                  <a:pt x="4243" y="20864"/>
                </a:cubicBezTo>
                <a:cubicBezTo>
                  <a:pt x="4265" y="20830"/>
                  <a:pt x="4314" y="20820"/>
                  <a:pt x="4355" y="20844"/>
                </a:cubicBezTo>
                <a:cubicBezTo>
                  <a:pt x="4580" y="20980"/>
                  <a:pt x="6361" y="21049"/>
                  <a:pt x="8299" y="20996"/>
                </a:cubicBezTo>
                <a:cubicBezTo>
                  <a:pt x="8619" y="20987"/>
                  <a:pt x="8893" y="20999"/>
                  <a:pt x="8908" y="21023"/>
                </a:cubicBezTo>
                <a:cubicBezTo>
                  <a:pt x="8948" y="21086"/>
                  <a:pt x="13169" y="21085"/>
                  <a:pt x="13526" y="21022"/>
                </a:cubicBezTo>
                <a:cubicBezTo>
                  <a:pt x="13695" y="20992"/>
                  <a:pt x="13849" y="20984"/>
                  <a:pt x="13869" y="21003"/>
                </a:cubicBezTo>
                <a:cubicBezTo>
                  <a:pt x="13926" y="21059"/>
                  <a:pt x="15206" y="21052"/>
                  <a:pt x="15300" y="20996"/>
                </a:cubicBezTo>
                <a:cubicBezTo>
                  <a:pt x="15347" y="20968"/>
                  <a:pt x="15402" y="20975"/>
                  <a:pt x="15425" y="21012"/>
                </a:cubicBezTo>
                <a:cubicBezTo>
                  <a:pt x="15448" y="21048"/>
                  <a:pt x="15760" y="21076"/>
                  <a:pt x="16117" y="21074"/>
                </a:cubicBezTo>
                <a:cubicBezTo>
                  <a:pt x="16838" y="21070"/>
                  <a:pt x="18811" y="21146"/>
                  <a:pt x="18845" y="21179"/>
                </a:cubicBezTo>
                <a:cubicBezTo>
                  <a:pt x="18857" y="21191"/>
                  <a:pt x="19092" y="21206"/>
                  <a:pt x="19368" y="21213"/>
                </a:cubicBezTo>
                <a:cubicBezTo>
                  <a:pt x="19743" y="21223"/>
                  <a:pt x="19891" y="21200"/>
                  <a:pt x="19952" y="21119"/>
                </a:cubicBezTo>
                <a:cubicBezTo>
                  <a:pt x="20019" y="21029"/>
                  <a:pt x="20068" y="21025"/>
                  <a:pt x="20226" y="21095"/>
                </a:cubicBezTo>
                <a:cubicBezTo>
                  <a:pt x="20378" y="21162"/>
                  <a:pt x="20463" y="21158"/>
                  <a:pt x="20631" y="21080"/>
                </a:cubicBezTo>
                <a:cubicBezTo>
                  <a:pt x="20948" y="20932"/>
                  <a:pt x="21092" y="20558"/>
                  <a:pt x="21142" y="19746"/>
                </a:cubicBezTo>
                <a:cubicBezTo>
                  <a:pt x="21180" y="19120"/>
                  <a:pt x="21201" y="18850"/>
                  <a:pt x="21271" y="18050"/>
                </a:cubicBezTo>
                <a:cubicBezTo>
                  <a:pt x="21278" y="17978"/>
                  <a:pt x="21303" y="17907"/>
                  <a:pt x="21332" y="17847"/>
                </a:cubicBezTo>
                <a:cubicBezTo>
                  <a:pt x="21330" y="17683"/>
                  <a:pt x="21330" y="17537"/>
                  <a:pt x="21325" y="17344"/>
                </a:cubicBezTo>
                <a:cubicBezTo>
                  <a:pt x="21311" y="16815"/>
                  <a:pt x="21376" y="16070"/>
                  <a:pt x="21444" y="15964"/>
                </a:cubicBezTo>
                <a:cubicBezTo>
                  <a:pt x="21462" y="15934"/>
                  <a:pt x="21448" y="15892"/>
                  <a:pt x="21414" y="15872"/>
                </a:cubicBezTo>
                <a:cubicBezTo>
                  <a:pt x="21349" y="15833"/>
                  <a:pt x="21352" y="15480"/>
                  <a:pt x="21432" y="12619"/>
                </a:cubicBezTo>
                <a:cubicBezTo>
                  <a:pt x="21495" y="10360"/>
                  <a:pt x="21509" y="8543"/>
                  <a:pt x="21477" y="6851"/>
                </a:cubicBezTo>
                <a:cubicBezTo>
                  <a:pt x="21454" y="5641"/>
                  <a:pt x="21490" y="4541"/>
                  <a:pt x="21583" y="3595"/>
                </a:cubicBezTo>
                <a:cubicBezTo>
                  <a:pt x="21599" y="3431"/>
                  <a:pt x="21591" y="3275"/>
                  <a:pt x="21565" y="3249"/>
                </a:cubicBezTo>
                <a:cubicBezTo>
                  <a:pt x="21538" y="3223"/>
                  <a:pt x="21514" y="2709"/>
                  <a:pt x="21513" y="2106"/>
                </a:cubicBezTo>
                <a:lnTo>
                  <a:pt x="21511" y="1011"/>
                </a:lnTo>
                <a:lnTo>
                  <a:pt x="21233" y="744"/>
                </a:lnTo>
                <a:cubicBezTo>
                  <a:pt x="21080" y="596"/>
                  <a:pt x="20954" y="495"/>
                  <a:pt x="20954" y="519"/>
                </a:cubicBezTo>
                <a:cubicBezTo>
                  <a:pt x="20954" y="544"/>
                  <a:pt x="20896" y="516"/>
                  <a:pt x="20825" y="457"/>
                </a:cubicBezTo>
                <a:cubicBezTo>
                  <a:pt x="20753" y="397"/>
                  <a:pt x="20636" y="328"/>
                  <a:pt x="20563" y="303"/>
                </a:cubicBezTo>
                <a:cubicBezTo>
                  <a:pt x="20449" y="263"/>
                  <a:pt x="19125" y="159"/>
                  <a:pt x="18804" y="165"/>
                </a:cubicBezTo>
                <a:cubicBezTo>
                  <a:pt x="18743" y="166"/>
                  <a:pt x="18549" y="119"/>
                  <a:pt x="18373" y="64"/>
                </a:cubicBezTo>
                <a:cubicBezTo>
                  <a:pt x="18256" y="27"/>
                  <a:pt x="18156" y="7"/>
                  <a:pt x="18061" y="1"/>
                </a:cubicBezTo>
                <a:close/>
                <a:moveTo>
                  <a:pt x="16580" y="21451"/>
                </a:moveTo>
                <a:cubicBezTo>
                  <a:pt x="16503" y="21451"/>
                  <a:pt x="16420" y="21484"/>
                  <a:pt x="16395" y="21523"/>
                </a:cubicBezTo>
                <a:cubicBezTo>
                  <a:pt x="16368" y="21565"/>
                  <a:pt x="16445" y="21596"/>
                  <a:pt x="16580" y="21596"/>
                </a:cubicBezTo>
                <a:cubicBezTo>
                  <a:pt x="16715" y="21596"/>
                  <a:pt x="16792" y="21565"/>
                  <a:pt x="16765" y="21523"/>
                </a:cubicBezTo>
                <a:cubicBezTo>
                  <a:pt x="16740" y="21484"/>
                  <a:pt x="16657" y="21451"/>
                  <a:pt x="16580" y="214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Capture d’écran 2020-03-24 à 16.43.25.png" descr="Capture d’écran 2020-03-24 à 16.43.25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rcRect l="7642" t="13182" r="6803" b="4909"/>
          <a:stretch>
            <a:fillRect/>
          </a:stretch>
        </p:blipFill>
        <p:spPr>
          <a:xfrm>
            <a:off x="10421690" y="7359843"/>
            <a:ext cx="1933979" cy="193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552" fill="norm" stroke="1" extrusionOk="0">
                <a:moveTo>
                  <a:pt x="10878" y="1"/>
                </a:moveTo>
                <a:cubicBezTo>
                  <a:pt x="10261" y="-3"/>
                  <a:pt x="9622" y="16"/>
                  <a:pt x="9500" y="67"/>
                </a:cubicBezTo>
                <a:cubicBezTo>
                  <a:pt x="9461" y="82"/>
                  <a:pt x="9269" y="89"/>
                  <a:pt x="9072" y="76"/>
                </a:cubicBezTo>
                <a:cubicBezTo>
                  <a:pt x="8875" y="64"/>
                  <a:pt x="8526" y="131"/>
                  <a:pt x="8297" y="226"/>
                </a:cubicBezTo>
                <a:cubicBezTo>
                  <a:pt x="8068" y="320"/>
                  <a:pt x="7704" y="413"/>
                  <a:pt x="7491" y="430"/>
                </a:cubicBezTo>
                <a:cubicBezTo>
                  <a:pt x="7277" y="447"/>
                  <a:pt x="7000" y="544"/>
                  <a:pt x="6878" y="646"/>
                </a:cubicBezTo>
                <a:cubicBezTo>
                  <a:pt x="6756" y="747"/>
                  <a:pt x="6547" y="840"/>
                  <a:pt x="6411" y="850"/>
                </a:cubicBezTo>
                <a:cubicBezTo>
                  <a:pt x="5932" y="885"/>
                  <a:pt x="4339" y="1895"/>
                  <a:pt x="3393" y="2764"/>
                </a:cubicBezTo>
                <a:cubicBezTo>
                  <a:pt x="1879" y="4157"/>
                  <a:pt x="867" y="5847"/>
                  <a:pt x="265" y="7989"/>
                </a:cubicBezTo>
                <a:cubicBezTo>
                  <a:pt x="79" y="8652"/>
                  <a:pt x="-10" y="9669"/>
                  <a:pt x="1" y="10708"/>
                </a:cubicBezTo>
                <a:cubicBezTo>
                  <a:pt x="12" y="11747"/>
                  <a:pt x="121" y="12809"/>
                  <a:pt x="323" y="13568"/>
                </a:cubicBezTo>
                <a:cubicBezTo>
                  <a:pt x="1447" y="17806"/>
                  <a:pt x="5007" y="20929"/>
                  <a:pt x="9288" y="21433"/>
                </a:cubicBezTo>
                <a:cubicBezTo>
                  <a:pt x="9753" y="21488"/>
                  <a:pt x="10229" y="21539"/>
                  <a:pt x="10345" y="21548"/>
                </a:cubicBezTo>
                <a:cubicBezTo>
                  <a:pt x="10960" y="21597"/>
                  <a:pt x="13355" y="21247"/>
                  <a:pt x="14152" y="20991"/>
                </a:cubicBezTo>
                <a:cubicBezTo>
                  <a:pt x="15857" y="20443"/>
                  <a:pt x="16953" y="19762"/>
                  <a:pt x="18320" y="18392"/>
                </a:cubicBezTo>
                <a:cubicBezTo>
                  <a:pt x="19711" y="16998"/>
                  <a:pt x="20476" y="15729"/>
                  <a:pt x="21060" y="13860"/>
                </a:cubicBezTo>
                <a:cubicBezTo>
                  <a:pt x="21446" y="12626"/>
                  <a:pt x="21590" y="10139"/>
                  <a:pt x="21355" y="8785"/>
                </a:cubicBezTo>
                <a:cubicBezTo>
                  <a:pt x="20985" y="6655"/>
                  <a:pt x="19809" y="4423"/>
                  <a:pt x="18240" y="2883"/>
                </a:cubicBezTo>
                <a:cubicBezTo>
                  <a:pt x="17406" y="2064"/>
                  <a:pt x="16018" y="1173"/>
                  <a:pt x="15540" y="1146"/>
                </a:cubicBezTo>
                <a:cubicBezTo>
                  <a:pt x="15391" y="1138"/>
                  <a:pt x="15225" y="1061"/>
                  <a:pt x="15170" y="978"/>
                </a:cubicBezTo>
                <a:cubicBezTo>
                  <a:pt x="15033" y="773"/>
                  <a:pt x="13881" y="327"/>
                  <a:pt x="13729" y="421"/>
                </a:cubicBezTo>
                <a:cubicBezTo>
                  <a:pt x="13662" y="463"/>
                  <a:pt x="13570" y="440"/>
                  <a:pt x="13526" y="368"/>
                </a:cubicBezTo>
                <a:cubicBezTo>
                  <a:pt x="13482" y="296"/>
                  <a:pt x="13320" y="269"/>
                  <a:pt x="13165" y="310"/>
                </a:cubicBezTo>
                <a:cubicBezTo>
                  <a:pt x="13010" y="351"/>
                  <a:pt x="12788" y="307"/>
                  <a:pt x="12676" y="213"/>
                </a:cubicBezTo>
                <a:cubicBezTo>
                  <a:pt x="12564" y="120"/>
                  <a:pt x="12412" y="83"/>
                  <a:pt x="12337" y="129"/>
                </a:cubicBezTo>
                <a:cubicBezTo>
                  <a:pt x="12261" y="176"/>
                  <a:pt x="12164" y="158"/>
                  <a:pt x="12121" y="89"/>
                </a:cubicBezTo>
                <a:cubicBezTo>
                  <a:pt x="12089" y="37"/>
                  <a:pt x="11494" y="6"/>
                  <a:pt x="1087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5" name="Capture d’écran 2020-03-24 à 17.18.32.png" descr="Capture d’écran 2020-03-24 à 17.18.32.png"/>
          <p:cNvPicPr>
            <a:picLocks noChangeAspect="1"/>
          </p:cNvPicPr>
          <p:nvPr/>
        </p:nvPicPr>
        <p:blipFill>
          <a:blip r:embed="rId7">
            <a:extLst/>
          </a:blip>
          <a:srcRect l="15759" t="16341" r="18048" b="13546"/>
          <a:stretch>
            <a:fillRect/>
          </a:stretch>
        </p:blipFill>
        <p:spPr>
          <a:xfrm>
            <a:off x="9972095" y="1443549"/>
            <a:ext cx="1791174" cy="1799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5" h="21419" fill="norm" stroke="1" extrusionOk="0">
                <a:moveTo>
                  <a:pt x="9052" y="10"/>
                </a:moveTo>
                <a:cubicBezTo>
                  <a:pt x="7709" y="68"/>
                  <a:pt x="6403" y="389"/>
                  <a:pt x="5256" y="1016"/>
                </a:cubicBezTo>
                <a:cubicBezTo>
                  <a:pt x="-1061" y="4472"/>
                  <a:pt x="-1881" y="15784"/>
                  <a:pt x="3871" y="20139"/>
                </a:cubicBezTo>
                <a:cubicBezTo>
                  <a:pt x="5020" y="21009"/>
                  <a:pt x="7339" y="21436"/>
                  <a:pt x="9720" y="21419"/>
                </a:cubicBezTo>
                <a:cubicBezTo>
                  <a:pt x="12100" y="21402"/>
                  <a:pt x="14541" y="20942"/>
                  <a:pt x="15932" y="20054"/>
                </a:cubicBezTo>
                <a:cubicBezTo>
                  <a:pt x="17116" y="19298"/>
                  <a:pt x="18460" y="17797"/>
                  <a:pt x="18916" y="16715"/>
                </a:cubicBezTo>
                <a:cubicBezTo>
                  <a:pt x="19444" y="15461"/>
                  <a:pt x="19710" y="13293"/>
                  <a:pt x="19715" y="11128"/>
                </a:cubicBezTo>
                <a:cubicBezTo>
                  <a:pt x="19719" y="8963"/>
                  <a:pt x="19460" y="6801"/>
                  <a:pt x="18937" y="5559"/>
                </a:cubicBezTo>
                <a:cubicBezTo>
                  <a:pt x="17456" y="2045"/>
                  <a:pt x="13082" y="-164"/>
                  <a:pt x="9052" y="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666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