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06.05.14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06.05.14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06.05.14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06.05.14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06.05.14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rizona-software.ch/provoc/fr/" TargetMode="Externa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Permet l’apprentissage du vocabulaire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Provoc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30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Provoc c’est quoi?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C’est un petit logiciel que tu peux utiliser chez toi pour réviser ton vocabulaire:</a:t>
            </a:r>
          </a:p>
          <a:p>
            <a:pPr lvl="1"/>
            <a:r>
              <a:rPr lang="fr-FR" dirty="0" smtClean="0"/>
              <a:t>D’allemand</a:t>
            </a:r>
          </a:p>
          <a:p>
            <a:pPr lvl="1"/>
            <a:r>
              <a:rPr lang="fr-FR" dirty="0" smtClean="0"/>
              <a:t>D’anglais</a:t>
            </a:r>
          </a:p>
          <a:p>
            <a:pPr lvl="1"/>
            <a:r>
              <a:rPr lang="fr-FR" dirty="0" smtClean="0"/>
              <a:t>De science</a:t>
            </a:r>
          </a:p>
          <a:p>
            <a:pPr lvl="1"/>
            <a:r>
              <a:rPr lang="fr-FR" dirty="0" smtClean="0"/>
              <a:t>…</a:t>
            </a:r>
          </a:p>
          <a:p>
            <a:r>
              <a:rPr lang="fr-FR" dirty="0" smtClean="0"/>
              <a:t>Permet de te tester</a:t>
            </a:r>
          </a:p>
          <a:p>
            <a:pPr lvl="1"/>
            <a:r>
              <a:rPr lang="fr-FR" dirty="0" smtClean="0"/>
              <a:t>Avant un test par exemple </a:t>
            </a:r>
          </a:p>
          <a:p>
            <a:pPr lvl="1"/>
            <a:r>
              <a:rPr lang="fr-FR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3510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Allons–y!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Vas sur </a:t>
            </a:r>
            <a:r>
              <a:rPr lang="fr-FR" dirty="0" err="1" smtClean="0"/>
              <a:t>l’ic</a:t>
            </a:r>
            <a:r>
              <a:rPr lang="sk-SK" dirty="0" smtClean="0"/>
              <a:t>ô</a:t>
            </a:r>
            <a:r>
              <a:rPr lang="fr-FR" dirty="0" smtClean="0"/>
              <a:t>ne « safari » se trouvant sur ton écran.</a:t>
            </a:r>
          </a:p>
          <a:p>
            <a:r>
              <a:rPr lang="fr-FR" dirty="0" smtClean="0"/>
              <a:t>Dans la fenêtre de navigation note:</a:t>
            </a:r>
          </a:p>
          <a:p>
            <a:pPr lvl="1"/>
            <a:r>
              <a:rPr lang="fr-FR" u="sng" dirty="0">
                <a:hlinkClick r:id="rId2"/>
              </a:rPr>
              <a:t>http://www.arizona-software.ch/provoc/fr/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smtClean="0"/>
              <a:t>Clique sur « télécharger » </a:t>
            </a:r>
          </a:p>
          <a:p>
            <a:r>
              <a:rPr lang="fr-FR" dirty="0" smtClean="0"/>
              <a:t>Valide le téléchargement</a:t>
            </a:r>
          </a:p>
          <a:p>
            <a:endParaRPr lang="fr-FR" dirty="0"/>
          </a:p>
          <a:p>
            <a:endParaRPr lang="fr-FR" dirty="0" smtClean="0"/>
          </a:p>
        </p:txBody>
      </p:sp>
      <p:pic>
        <p:nvPicPr>
          <p:cNvPr id="4" name="Image 3" descr="Macintosh HD:Users:gismaud:Desktop:document Hepl:deuxième année:deuxième semestre:MITIC:provoc:feneêtre télécharg.tif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99" y="4108539"/>
            <a:ext cx="5993677" cy="2368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908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commencer!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 les applications, sélectionne l’application « provoc »</a:t>
            </a:r>
          </a:p>
          <a:p>
            <a:endParaRPr lang="fr-FR" dirty="0"/>
          </a:p>
          <a:p>
            <a:r>
              <a:rPr lang="fr-FR" dirty="0" smtClean="0"/>
              <a:t>Un fenêtre s’ouvre et tu as trois choix</a:t>
            </a:r>
          </a:p>
          <a:p>
            <a:pPr lvl="1"/>
            <a:r>
              <a:rPr lang="fr-FR" dirty="0" smtClean="0"/>
              <a:t>« créer un nouveau document »</a:t>
            </a:r>
          </a:p>
          <a:p>
            <a:pPr lvl="2"/>
            <a:r>
              <a:rPr lang="fr-FR" dirty="0" smtClean="0"/>
              <a:t>Permet de créer un nouveau vocabulaire.</a:t>
            </a:r>
          </a:p>
          <a:p>
            <a:pPr lvl="1"/>
            <a:r>
              <a:rPr lang="fr-FR" dirty="0" smtClean="0"/>
              <a:t>« ouvrir un document existant »</a:t>
            </a:r>
          </a:p>
          <a:p>
            <a:pPr lvl="2"/>
            <a:r>
              <a:rPr lang="fr-FR" dirty="0" smtClean="0"/>
              <a:t>Permet de reprendre un ancien vocabulaire.</a:t>
            </a:r>
          </a:p>
          <a:p>
            <a:pPr lvl="1"/>
            <a:r>
              <a:rPr lang="fr-FR" dirty="0" smtClean="0"/>
              <a:t>« télécharger du vocabulaire »</a:t>
            </a:r>
          </a:p>
          <a:p>
            <a:pPr lvl="2"/>
            <a:r>
              <a:rPr lang="fr-FR" dirty="0" smtClean="0"/>
              <a:t>Permet de télécharger un vocabulaire d’une autre personne.</a:t>
            </a:r>
          </a:p>
        </p:txBody>
      </p:sp>
    </p:spTree>
    <p:extLst>
      <p:ext uri="{BB962C8B-B14F-4D97-AF65-F5344CB8AC3E}">
        <p14:creationId xmlns:p14="http://schemas.microsoft.com/office/powerpoint/2010/main" val="24833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smtClean="0"/>
              <a:t>toi!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Ouvres </a:t>
            </a:r>
            <a:r>
              <a:rPr lang="fr-FR" dirty="0"/>
              <a:t>l’application Provoc et </a:t>
            </a:r>
            <a:r>
              <a:rPr lang="fr-FR" dirty="0" smtClean="0"/>
              <a:t>crée </a:t>
            </a:r>
            <a:r>
              <a:rPr lang="fr-FR" u="sng" dirty="0"/>
              <a:t>un nouveau document</a:t>
            </a:r>
          </a:p>
          <a:p>
            <a:endParaRPr lang="fr-FR" dirty="0"/>
          </a:p>
        </p:txBody>
      </p:sp>
      <p:pic>
        <p:nvPicPr>
          <p:cNvPr id="4" name="Image 3" descr="Macintosh HD:Users:gismaud:Desktop:document Hepl:deuxième année:deuxième semestre:MITIC:provoc:écraprovoc.tif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145" y="2550152"/>
            <a:ext cx="5934885" cy="4116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fenêteappl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507"/>
            <a:ext cx="3110145" cy="174366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1630477" y="2237098"/>
            <a:ext cx="5926159" cy="12595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986595" y="3606379"/>
            <a:ext cx="157560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04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2. 3. c’est parti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7617"/>
          </a:xfrm>
        </p:spPr>
        <p:txBody>
          <a:bodyPr>
            <a:normAutofit/>
          </a:bodyPr>
          <a:lstStyle/>
          <a:p>
            <a:r>
              <a:rPr lang="fr-FR" dirty="0" smtClean="0"/>
              <a:t>En bas de ta fenêtre tu as trois choix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Edition</a:t>
            </a:r>
          </a:p>
          <a:p>
            <a:pPr lvl="2"/>
            <a:r>
              <a:rPr lang="fr-FR" dirty="0" smtClean="0"/>
              <a:t>L’onglet édition te permet de créer ton vocabulaire </a:t>
            </a:r>
          </a:p>
          <a:p>
            <a:pPr lvl="1"/>
            <a:r>
              <a:rPr lang="fr-FR" dirty="0" smtClean="0"/>
              <a:t>Test</a:t>
            </a:r>
          </a:p>
          <a:p>
            <a:pPr lvl="2"/>
            <a:r>
              <a:rPr lang="fr-FR" dirty="0" smtClean="0"/>
              <a:t>L’onglet « test » te permet de démarrer l’apprentissage de tes mots.</a:t>
            </a:r>
          </a:p>
          <a:p>
            <a:pPr lvl="2"/>
            <a:r>
              <a:rPr lang="fr-FR" dirty="0" smtClean="0"/>
              <a:t>Tu peux aussi faire des changements dans les réglages</a:t>
            </a:r>
          </a:p>
          <a:p>
            <a:pPr lvl="1"/>
            <a:r>
              <a:rPr lang="fr-FR" dirty="0" smtClean="0"/>
              <a:t>Historique</a:t>
            </a:r>
          </a:p>
          <a:p>
            <a:pPr lvl="2"/>
            <a:r>
              <a:rPr lang="fr-FR" dirty="0" smtClean="0"/>
              <a:t>L’onglet  « historique » te permet de pouvoir voir ton avancée au fil des jours mais aussi ta progression dans ton vocabulaire. </a:t>
            </a:r>
            <a:endParaRPr lang="fr-FR" dirty="0"/>
          </a:p>
        </p:txBody>
      </p:sp>
      <p:pic>
        <p:nvPicPr>
          <p:cNvPr id="4" name="Image 3" descr="Macintosh HD:Users:gismaud:Desktop:document Hepl:deuxième année:deuxième semestre:MITIC:provoc:écraprovoc.tif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0" t="92308" r="18007"/>
          <a:stretch/>
        </p:blipFill>
        <p:spPr bwMode="auto">
          <a:xfrm>
            <a:off x="1558574" y="2352139"/>
            <a:ext cx="6652805" cy="8080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595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Créer des mots de vocabulaire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752600"/>
            <a:ext cx="8369327" cy="4769896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Pour ajouter des mots à ta liste de vocabulaire tu dois choisir la langue en cliquant sur le menu déroulant.</a:t>
            </a:r>
          </a:p>
          <a:p>
            <a:pPr lvl="1"/>
            <a:r>
              <a:rPr lang="fr-FR" dirty="0" smtClean="0"/>
              <a:t>Dans la fenêtre qui suit la langue note </a:t>
            </a:r>
            <a:r>
              <a:rPr lang="fr-FR" u="sng" dirty="0" smtClean="0"/>
              <a:t>le mot de vocabulaire.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 smtClean="0"/>
              <a:t>Après cette étape, clique sur </a:t>
            </a:r>
            <a:r>
              <a:rPr lang="fr-FR" i="1" dirty="0" smtClean="0"/>
              <a:t>« test »</a:t>
            </a:r>
          </a:p>
        </p:txBody>
      </p:sp>
      <p:pic>
        <p:nvPicPr>
          <p:cNvPr id="4" name="Image 3" descr="Macintosh HD:Users:gismaud:Desktop:document Hepl:deuxième année:deuxième semestre:MITIC:provoc:écraprovoc.tif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3" t="75911"/>
          <a:stretch/>
        </p:blipFill>
        <p:spPr bwMode="auto">
          <a:xfrm>
            <a:off x="1241087" y="3722931"/>
            <a:ext cx="6155690" cy="1370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 flipH="1">
            <a:off x="1731750" y="3088996"/>
            <a:ext cx="577250" cy="879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2857388" y="3088996"/>
            <a:ext cx="3648844" cy="9947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4235613" y="4914896"/>
            <a:ext cx="638898" cy="9027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27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Lancer le test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>
            <a:normAutofit/>
          </a:bodyPr>
          <a:lstStyle/>
          <a:p>
            <a:r>
              <a:rPr lang="fr-FR" dirty="0" smtClean="0"/>
              <a:t>Pour lancer le test</a:t>
            </a:r>
          </a:p>
          <a:p>
            <a:pPr lvl="1"/>
            <a:r>
              <a:rPr lang="fr-FR" dirty="0" smtClean="0"/>
              <a:t>Vas sur l’onglet « test » </a:t>
            </a:r>
          </a:p>
          <a:p>
            <a:pPr lvl="1"/>
            <a:r>
              <a:rPr lang="fr-FR" dirty="0" smtClean="0"/>
              <a:t>Il y a </a:t>
            </a:r>
            <a:r>
              <a:rPr lang="fr-FR" u="sng" dirty="0" smtClean="0"/>
              <a:t>des modes</a:t>
            </a:r>
            <a:r>
              <a:rPr lang="fr-FR" dirty="0" smtClean="0"/>
              <a:t> de test déjà </a:t>
            </a:r>
            <a:r>
              <a:rPr lang="fr-FR" dirty="0" smtClean="0"/>
              <a:t>définis.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Dans </a:t>
            </a:r>
            <a:r>
              <a:rPr lang="fr-FR" u="sng" dirty="0" smtClean="0"/>
              <a:t>réglage</a:t>
            </a:r>
            <a:r>
              <a:rPr lang="fr-FR" dirty="0" smtClean="0"/>
              <a:t> tu peux régler tes préférences </a:t>
            </a:r>
            <a:endParaRPr lang="fr-FR" dirty="0"/>
          </a:p>
        </p:txBody>
      </p:sp>
      <p:pic>
        <p:nvPicPr>
          <p:cNvPr id="4" name="Image 3" descr="texteprovo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286" y="2980271"/>
            <a:ext cx="4566121" cy="3292413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2680881" y="2853743"/>
            <a:ext cx="736851" cy="752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V="1">
            <a:off x="2680881" y="6178605"/>
            <a:ext cx="889251" cy="94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680881" y="2853743"/>
            <a:ext cx="736851" cy="10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2680881" y="2853743"/>
            <a:ext cx="736851" cy="1364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2680881" y="2853743"/>
            <a:ext cx="736851" cy="17971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14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smtClean="0"/>
              <a:t>toi!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Lancez le test et essayez les différents modes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112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Apothicaire.thmx</Template>
  <TotalTime>3129</TotalTime>
  <Words>165</Words>
  <Application>Microsoft Macintosh PowerPoint</Application>
  <PresentationFormat>Présentation à l'écran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Apothicaire</vt:lpstr>
      <vt:lpstr>Provoc </vt:lpstr>
      <vt:lpstr>Provoc c’est quoi?</vt:lpstr>
      <vt:lpstr>Allons–y!</vt:lpstr>
      <vt:lpstr>Comment commencer!</vt:lpstr>
      <vt:lpstr>a toi!</vt:lpstr>
      <vt:lpstr>1. 2. 3. c’est parti</vt:lpstr>
      <vt:lpstr>Créer des mots de vocabulaire</vt:lpstr>
      <vt:lpstr>Lancer le test</vt:lpstr>
      <vt:lpstr>A toi!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Provoc </dc:title>
  <dc:creator>Guillaume Massy</dc:creator>
  <cp:lastModifiedBy>Guillaume Massy</cp:lastModifiedBy>
  <cp:revision>17</cp:revision>
  <dcterms:created xsi:type="dcterms:W3CDTF">2014-03-27T09:28:47Z</dcterms:created>
  <dcterms:modified xsi:type="dcterms:W3CDTF">2014-05-06T09:19:38Z</dcterms:modified>
</cp:coreProperties>
</file>